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20" r:id="rId6"/>
    <p:sldId id="321" r:id="rId7"/>
    <p:sldId id="323" r:id="rId8"/>
    <p:sldId id="324" r:id="rId9"/>
    <p:sldId id="266" r:id="rId10"/>
    <p:sldId id="325" r:id="rId11"/>
    <p:sldId id="326" r:id="rId12"/>
    <p:sldId id="327" r:id="rId13"/>
    <p:sldId id="330" r:id="rId14"/>
    <p:sldId id="331" r:id="rId15"/>
    <p:sldId id="329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C404"/>
    <a:srgbClr val="157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9" autoAdjust="0"/>
    <p:restoredTop sz="89601" autoAdjust="0"/>
  </p:normalViewPr>
  <p:slideViewPr>
    <p:cSldViewPr snapToGrid="0" showGuides="1">
      <p:cViewPr varScale="1">
        <p:scale>
          <a:sx n="101" d="100"/>
          <a:sy n="101" d="100"/>
        </p:scale>
        <p:origin x="-1182" y="-90"/>
      </p:cViewPr>
      <p:guideLst>
        <p:guide orient="horz" pos="2134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19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B06FB-E699-46C1-B121-2B787A810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7BA0F-60FD-4982-BF45-D4F25D94E7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幸运日素材 淘宝店：</a:t>
            </a:r>
            <a:r>
              <a:rPr lang="en-US" altLang="zh-CN" dirty="0" smtClean="0"/>
              <a:t>https://shop145643496.taobao.com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BA0F-60FD-4982-BF45-D4F25D94E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BA0F-60FD-4982-BF45-D4F25D94E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BA0F-60FD-4982-BF45-D4F25D94E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BA0F-60FD-4982-BF45-D4F25D94E7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56"/>
            <a:ext cx="12192000" cy="688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 userDrawn="1"/>
        </p:nvSpPr>
        <p:spPr>
          <a:xfrm rot="2603202">
            <a:off x="336606" y="165885"/>
            <a:ext cx="470229" cy="47022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Line 9"/>
          <p:cNvSpPr>
            <a:spLocks noChangeShapeType="1"/>
          </p:cNvSpPr>
          <p:nvPr userDrawn="1"/>
        </p:nvSpPr>
        <p:spPr bwMode="auto">
          <a:xfrm>
            <a:off x="805839" y="695491"/>
            <a:ext cx="11387572" cy="0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35000"/>
                    <a:lumOff val="6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121908" tIns="60955" rIns="121908" bIns="60955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8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 userDrawn="1"/>
        </p:nvSpPr>
        <p:spPr>
          <a:xfrm rot="2634344">
            <a:off x="551426" y="237849"/>
            <a:ext cx="410548" cy="41054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标题 4"/>
          <p:cNvSpPr>
            <a:spLocks noGrp="1"/>
          </p:cNvSpPr>
          <p:nvPr>
            <p:ph type="title" hasCustomPrompt="1"/>
          </p:nvPr>
        </p:nvSpPr>
        <p:spPr>
          <a:xfrm>
            <a:off x="1158408" y="152875"/>
            <a:ext cx="5225625" cy="542617"/>
          </a:xfrm>
          <a:prstGeom prst="rect">
            <a:avLst/>
          </a:prstGeom>
        </p:spPr>
        <p:txBody>
          <a:bodyPr vert="horz" lIns="121908" tIns="60955" rIns="121908" bIns="60955" rtlCol="0">
            <a:noAutofit/>
          </a:bodyPr>
          <a:lstStyle>
            <a:lvl1pPr algn="l">
              <a:def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zh-CN" altLang="en-US" sz="2800" b="1" dirty="0" smtClean="0"/>
              <a:t>单击此处添加您的标题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9807" y="265373"/>
            <a:ext cx="10515600" cy="266642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57CCB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1512916"/>
            <a:ext cx="12192000" cy="534508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image" Target="../media/image13.png"/><Relationship Id="rId5" Type="http://schemas.openxmlformats.org/officeDocument/2006/relationships/tags" Target="../tags/tag97.xml"/><Relationship Id="rId4" Type="http://schemas.openxmlformats.org/officeDocument/2006/relationships/image" Target="../media/image12.png"/><Relationship Id="rId3" Type="http://schemas.openxmlformats.org/officeDocument/2006/relationships/tags" Target="../tags/tag96.xml"/><Relationship Id="rId22" Type="http://schemas.openxmlformats.org/officeDocument/2006/relationships/notesSlide" Target="../notesSlides/notesSlide10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110.xml"/><Relationship Id="rId2" Type="http://schemas.openxmlformats.org/officeDocument/2006/relationships/tags" Target="../tags/tag95.xml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image" Target="../media/image14.png"/><Relationship Id="rId10" Type="http://schemas.openxmlformats.org/officeDocument/2006/relationships/tags" Target="../tags/tag101.xml"/><Relationship Id="rId1" Type="http://schemas.openxmlformats.org/officeDocument/2006/relationships/tags" Target="../tags/tag9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5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7" Type="http://schemas.openxmlformats.org/officeDocument/2006/relationships/notesSlide" Target="../notesSlides/notesSlide4.xml"/><Relationship Id="rId26" Type="http://schemas.openxmlformats.org/officeDocument/2006/relationships/slideLayout" Target="../slideLayouts/slideLayout6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3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44.xml"/><Relationship Id="rId29" Type="http://schemas.openxmlformats.org/officeDocument/2006/relationships/image" Target="../media/image7.jpeg"/><Relationship Id="rId28" Type="http://schemas.openxmlformats.org/officeDocument/2006/relationships/tags" Target="../tags/tag67.xml"/><Relationship Id="rId27" Type="http://schemas.openxmlformats.org/officeDocument/2006/relationships/image" Target="../media/image6.jpeg"/><Relationship Id="rId26" Type="http://schemas.openxmlformats.org/officeDocument/2006/relationships/tags" Target="../tags/tag66.xml"/><Relationship Id="rId25" Type="http://schemas.openxmlformats.org/officeDocument/2006/relationships/image" Target="../media/image5.jpeg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10.jpeg"/><Relationship Id="rId13" Type="http://schemas.openxmlformats.org/officeDocument/2006/relationships/tags" Target="../tags/tag78.xml"/><Relationship Id="rId12" Type="http://schemas.openxmlformats.org/officeDocument/2006/relationships/image" Target="../media/image9.jpeg"/><Relationship Id="rId11" Type="http://schemas.openxmlformats.org/officeDocument/2006/relationships/tags" Target="../tags/tag77.xml"/><Relationship Id="rId10" Type="http://schemas.openxmlformats.org/officeDocument/2006/relationships/image" Target="../media/image8.jpeg"/><Relationship Id="rId1" Type="http://schemas.openxmlformats.org/officeDocument/2006/relationships/tags" Target="../tags/tag6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8" Type="http://schemas.openxmlformats.org/officeDocument/2006/relationships/notesSlide" Target="../notesSlides/notesSlide9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image" Target="../media/image11.png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>
            <a:spLocks noChangeArrowheads="1"/>
          </p:cNvSpPr>
          <p:nvPr/>
        </p:nvSpPr>
        <p:spPr bwMode="auto">
          <a:xfrm>
            <a:off x="5146675" y="2161540"/>
            <a:ext cx="6204585" cy="20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《晋城市“十四五”农业机械化发展规划》解读</a:t>
            </a:r>
            <a:endParaRPr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46471" y="3540282"/>
            <a:ext cx="606076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1704655" y="1466575"/>
            <a:ext cx="2735592" cy="2735592"/>
          </a:xfrm>
          <a:prstGeom prst="ellipse">
            <a:avLst/>
          </a:prstGeom>
          <a:noFill/>
          <a:ln w="31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椭圆 6"/>
          <p:cNvSpPr/>
          <p:nvPr/>
        </p:nvSpPr>
        <p:spPr>
          <a:xfrm>
            <a:off x="1632666" y="1402968"/>
            <a:ext cx="2871188" cy="2871188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椭圆 7"/>
          <p:cNvSpPr/>
          <p:nvPr/>
        </p:nvSpPr>
        <p:spPr>
          <a:xfrm>
            <a:off x="1569059" y="1330979"/>
            <a:ext cx="3015167" cy="3015167"/>
          </a:xfrm>
          <a:prstGeom prst="ellipse">
            <a:avLst/>
          </a:prstGeom>
          <a:noFill/>
          <a:ln w="3175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椭圆 8"/>
          <p:cNvSpPr/>
          <p:nvPr/>
        </p:nvSpPr>
        <p:spPr>
          <a:xfrm>
            <a:off x="1416699" y="1195382"/>
            <a:ext cx="3294742" cy="3294742"/>
          </a:xfrm>
          <a:prstGeom prst="ellipse">
            <a:avLst/>
          </a:prstGeom>
          <a:noFill/>
          <a:ln w="31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椭圆 9"/>
          <p:cNvSpPr/>
          <p:nvPr/>
        </p:nvSpPr>
        <p:spPr>
          <a:xfrm>
            <a:off x="3076642" y="765559"/>
            <a:ext cx="1007850" cy="10078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/>
          <p:nvPr/>
        </p:nvSpPr>
        <p:spPr>
          <a:xfrm>
            <a:off x="4027188" y="1466576"/>
            <a:ext cx="684253" cy="6842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文本框 554"/>
          <p:cNvSpPr txBox="1"/>
          <p:nvPr/>
        </p:nvSpPr>
        <p:spPr>
          <a:xfrm>
            <a:off x="3000462" y="962651"/>
            <a:ext cx="12238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全程</a:t>
            </a:r>
            <a:endParaRPr lang="zh-CN" altLang="en-US" sz="3200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554"/>
          <p:cNvSpPr txBox="1"/>
          <p:nvPr/>
        </p:nvSpPr>
        <p:spPr>
          <a:xfrm>
            <a:off x="3792344" y="1580945"/>
            <a:ext cx="11518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全面</a:t>
            </a:r>
            <a:endParaRPr lang="zh-CN" altLang="en-US" sz="2400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pic>
        <p:nvPicPr>
          <p:cNvPr id="21" name="Vitamin String Quartet - Get Lucky (String Quartet Tribute to Daft Punk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0741615" y="-2089484"/>
            <a:ext cx="609600" cy="609600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4"/>
            </p:custDataLst>
          </p:nvPr>
        </p:nvSpPr>
        <p:spPr>
          <a:xfrm>
            <a:off x="1691005" y="1496060"/>
            <a:ext cx="2735580" cy="27355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27" name="组合 26"/>
          <p:cNvGrpSpPr/>
          <p:nvPr/>
        </p:nvGrpSpPr>
        <p:grpSpPr>
          <a:xfrm>
            <a:off x="1416685" y="3694430"/>
            <a:ext cx="815340" cy="684253"/>
            <a:chOff x="2231" y="5818"/>
            <a:chExt cx="1284" cy="1078"/>
          </a:xfrm>
        </p:grpSpPr>
        <p:sp>
          <p:nvSpPr>
            <p:cNvPr id="13" name="椭圆 12"/>
            <p:cNvSpPr/>
            <p:nvPr/>
          </p:nvSpPr>
          <p:spPr>
            <a:xfrm>
              <a:off x="2364" y="5818"/>
              <a:ext cx="1078" cy="107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0" name="文本框 554"/>
            <p:cNvSpPr txBox="1"/>
            <p:nvPr/>
          </p:nvSpPr>
          <p:spPr>
            <a:xfrm>
              <a:off x="2231" y="6005"/>
              <a:ext cx="1284" cy="65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高质</a:t>
              </a:r>
              <a:endParaRPr lang="zh-CN" altLang="en-US" sz="24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590290" y="3694430"/>
            <a:ext cx="849630" cy="684530"/>
            <a:chOff x="5654" y="5818"/>
            <a:chExt cx="1338" cy="1078"/>
          </a:xfrm>
        </p:grpSpPr>
        <p:sp>
          <p:nvSpPr>
            <p:cNvPr id="14" name="椭圆 13"/>
            <p:cNvSpPr/>
            <p:nvPr/>
          </p:nvSpPr>
          <p:spPr>
            <a:xfrm>
              <a:off x="5771" y="5818"/>
              <a:ext cx="1078" cy="107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9" name="文本框 554"/>
            <p:cNvSpPr txBox="1"/>
            <p:nvPr/>
          </p:nvSpPr>
          <p:spPr>
            <a:xfrm>
              <a:off x="5654" y="6006"/>
              <a:ext cx="13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高效</a:t>
              </a:r>
              <a:endParaRPr lang="zh-CN" altLang="en-US" sz="24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59715" y="95885"/>
            <a:ext cx="871220" cy="85915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06</a:t>
            </a:r>
            <a:endParaRPr lang="en-US" altLang="zh-CN" sz="48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6423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聚力推动农业机械装备优化升级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3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90" y="1533611"/>
            <a:ext cx="1630575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09570" y="1530985"/>
            <a:ext cx="1793240" cy="1501775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 bwMode="auto">
          <a:xfrm>
            <a:off x="2563805" y="1185949"/>
            <a:ext cx="2305351" cy="2305051"/>
            <a:chOff x="3733576" y="3930057"/>
            <a:chExt cx="1800000" cy="1800000"/>
          </a:xfrm>
        </p:grpSpPr>
        <p:sp>
          <p:nvSpPr>
            <p:cNvPr id="28" name="椭圆 5"/>
            <p:cNvSpPr/>
            <p:nvPr>
              <p:custDataLst>
                <p:tags r:id="rId7"/>
              </p:custDataLst>
            </p:nvPr>
          </p:nvSpPr>
          <p:spPr>
            <a:xfrm>
              <a:off x="4003576" y="4200057"/>
              <a:ext cx="1260000" cy="1260000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3733576" y="3930057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  <a:gd name="connsiteX5" fmla="*/ 900000 w 1800000"/>
                <a:gd name="connsiteY5" fmla="*/ 270000 h 1800000"/>
                <a:gd name="connsiteX6" fmla="*/ 270000 w 1800000"/>
                <a:gd name="connsiteY6" fmla="*/ 900000 h 1800000"/>
                <a:gd name="connsiteX7" fmla="*/ 900000 w 1800000"/>
                <a:gd name="connsiteY7" fmla="*/ 1530000 h 1800000"/>
                <a:gd name="connsiteX8" fmla="*/ 1530000 w 1800000"/>
                <a:gd name="connsiteY8" fmla="*/ 900000 h 1800000"/>
                <a:gd name="connsiteX9" fmla="*/ 900000 w 1800000"/>
                <a:gd name="connsiteY9" fmla="*/ 27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  <a:moveTo>
                    <a:pt x="900000" y="270000"/>
                  </a:moveTo>
                  <a:cubicBezTo>
                    <a:pt x="552061" y="270000"/>
                    <a:pt x="270000" y="552061"/>
                    <a:pt x="270000" y="900000"/>
                  </a:cubicBezTo>
                  <a:cubicBezTo>
                    <a:pt x="270000" y="1247939"/>
                    <a:pt x="552061" y="1530000"/>
                    <a:pt x="900000" y="1530000"/>
                  </a:cubicBezTo>
                  <a:cubicBezTo>
                    <a:pt x="1247939" y="1530000"/>
                    <a:pt x="1530000" y="1247939"/>
                    <a:pt x="1530000" y="900000"/>
                  </a:cubicBezTo>
                  <a:cubicBezTo>
                    <a:pt x="1530000" y="552061"/>
                    <a:pt x="1247939" y="270000"/>
                    <a:pt x="900000" y="27000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5400000" scaled="0"/>
            </a:gra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7"/>
            <p:cNvSpPr/>
            <p:nvPr>
              <p:custDataLst>
                <p:tags r:id="rId9"/>
              </p:custDataLst>
            </p:nvPr>
          </p:nvSpPr>
          <p:spPr>
            <a:xfrm>
              <a:off x="3733576" y="3930057"/>
              <a:ext cx="1800000" cy="180000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839085" y="4366260"/>
            <a:ext cx="1718945" cy="1529715"/>
          </a:xfrm>
          <a:prstGeom prst="rect">
            <a:avLst/>
          </a:prstGeom>
        </p:spPr>
      </p:pic>
      <p:grpSp>
        <p:nvGrpSpPr>
          <p:cNvPr id="4" name="组合 4"/>
          <p:cNvGrpSpPr/>
          <p:nvPr/>
        </p:nvGrpSpPr>
        <p:grpSpPr bwMode="auto">
          <a:xfrm>
            <a:off x="2565010" y="3958994"/>
            <a:ext cx="2305351" cy="2305051"/>
            <a:chOff x="3733576" y="3930057"/>
            <a:chExt cx="1800000" cy="1800000"/>
          </a:xfrm>
        </p:grpSpPr>
        <p:sp>
          <p:nvSpPr>
            <p:cNvPr id="6" name="椭圆 5"/>
            <p:cNvSpPr/>
            <p:nvPr>
              <p:custDataLst>
                <p:tags r:id="rId12"/>
              </p:custDataLst>
            </p:nvPr>
          </p:nvSpPr>
          <p:spPr>
            <a:xfrm>
              <a:off x="4003576" y="4200057"/>
              <a:ext cx="1260000" cy="1260000"/>
            </a:xfrm>
            <a:prstGeom prst="ellipse">
              <a:avLst/>
            </a:prstGeom>
            <a:noFill/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任意多边形 6"/>
            <p:cNvSpPr/>
            <p:nvPr>
              <p:custDataLst>
                <p:tags r:id="rId13"/>
              </p:custDataLst>
            </p:nvPr>
          </p:nvSpPr>
          <p:spPr>
            <a:xfrm>
              <a:off x="3733576" y="3930057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  <a:gd name="connsiteX5" fmla="*/ 900000 w 1800000"/>
                <a:gd name="connsiteY5" fmla="*/ 270000 h 1800000"/>
                <a:gd name="connsiteX6" fmla="*/ 270000 w 1800000"/>
                <a:gd name="connsiteY6" fmla="*/ 900000 h 1800000"/>
                <a:gd name="connsiteX7" fmla="*/ 900000 w 1800000"/>
                <a:gd name="connsiteY7" fmla="*/ 1530000 h 1800000"/>
                <a:gd name="connsiteX8" fmla="*/ 1530000 w 1800000"/>
                <a:gd name="connsiteY8" fmla="*/ 900000 h 1800000"/>
                <a:gd name="connsiteX9" fmla="*/ 900000 w 1800000"/>
                <a:gd name="connsiteY9" fmla="*/ 27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  <a:moveTo>
                    <a:pt x="900000" y="270000"/>
                  </a:moveTo>
                  <a:cubicBezTo>
                    <a:pt x="552061" y="270000"/>
                    <a:pt x="270000" y="552061"/>
                    <a:pt x="270000" y="900000"/>
                  </a:cubicBezTo>
                  <a:cubicBezTo>
                    <a:pt x="270000" y="1247939"/>
                    <a:pt x="552061" y="1530000"/>
                    <a:pt x="900000" y="1530000"/>
                  </a:cubicBezTo>
                  <a:cubicBezTo>
                    <a:pt x="1247939" y="1530000"/>
                    <a:pt x="1530000" y="1247939"/>
                    <a:pt x="1530000" y="900000"/>
                  </a:cubicBezTo>
                  <a:cubicBezTo>
                    <a:pt x="1530000" y="552061"/>
                    <a:pt x="1247939" y="270000"/>
                    <a:pt x="900000" y="270000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7"/>
            <p:cNvSpPr/>
            <p:nvPr>
              <p:custDataLst>
                <p:tags r:id="rId14"/>
              </p:custDataLst>
            </p:nvPr>
          </p:nvSpPr>
          <p:spPr>
            <a:xfrm>
              <a:off x="3733576" y="3930057"/>
              <a:ext cx="1800000" cy="180000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252085" y="1863090"/>
            <a:ext cx="4827905" cy="851535"/>
            <a:chOff x="8271" y="3142"/>
            <a:chExt cx="7192" cy="833"/>
          </a:xfrm>
        </p:grpSpPr>
        <p:sp>
          <p:nvSpPr>
            <p:cNvPr id="95" name="圆角矩形 94"/>
            <p:cNvSpPr/>
            <p:nvPr>
              <p:custDataLst>
                <p:tags r:id="rId15"/>
              </p:custDataLst>
            </p:nvPr>
          </p:nvSpPr>
          <p:spPr>
            <a:xfrm>
              <a:off x="8271" y="3142"/>
              <a:ext cx="7192" cy="774"/>
            </a:xfrm>
            <a:prstGeom prst="roundRect">
              <a:avLst>
                <a:gd name="adj" fmla="val 50000"/>
              </a:avLst>
            </a:prstGeom>
            <a:solidFill>
              <a:srgbClr val="157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8" name="标题 4"/>
            <p:cNvSpPr txBox="1"/>
            <p:nvPr>
              <p:custDataLst>
                <p:tags r:id="rId16"/>
              </p:custDataLst>
            </p:nvPr>
          </p:nvSpPr>
          <p:spPr>
            <a:xfrm>
              <a:off x="9266" y="3213"/>
              <a:ext cx="5797" cy="762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补齐农业机械装备短板弱项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右箭头 98"/>
            <p:cNvSpPr/>
            <p:nvPr>
              <p:custDataLst>
                <p:tags r:id="rId17"/>
              </p:custDataLst>
            </p:nvPr>
          </p:nvSpPr>
          <p:spPr>
            <a:xfrm>
              <a:off x="9368" y="3429"/>
              <a:ext cx="464" cy="30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52085" y="4806950"/>
            <a:ext cx="4827905" cy="851535"/>
            <a:chOff x="8271" y="3142"/>
            <a:chExt cx="7192" cy="833"/>
          </a:xfrm>
        </p:grpSpPr>
        <p:sp>
          <p:nvSpPr>
            <p:cNvPr id="23" name="圆角矩形 22"/>
            <p:cNvSpPr/>
            <p:nvPr>
              <p:custDataLst>
                <p:tags r:id="rId18"/>
              </p:custDataLst>
            </p:nvPr>
          </p:nvSpPr>
          <p:spPr>
            <a:xfrm>
              <a:off x="8271" y="3142"/>
              <a:ext cx="7192" cy="774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4" name="标题 4"/>
            <p:cNvSpPr txBox="1"/>
            <p:nvPr>
              <p:custDataLst>
                <p:tags r:id="rId19"/>
              </p:custDataLst>
            </p:nvPr>
          </p:nvSpPr>
          <p:spPr>
            <a:xfrm>
              <a:off x="9266" y="3213"/>
              <a:ext cx="5797" cy="762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打造智慧农机示范应用城市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右箭头 24"/>
            <p:cNvSpPr/>
            <p:nvPr>
              <p:custDataLst>
                <p:tags r:id="rId20"/>
              </p:custDataLst>
            </p:nvPr>
          </p:nvSpPr>
          <p:spPr>
            <a:xfrm>
              <a:off x="9368" y="3437"/>
              <a:ext cx="464" cy="30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/>
        </p:nvSpPr>
        <p:spPr>
          <a:xfrm flipV="1">
            <a:off x="635" y="3646170"/>
            <a:ext cx="4584700" cy="252730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4085" tIns="47042" rIns="94085" bIns="47042"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75298" y="3647524"/>
            <a:ext cx="1786019" cy="1784651"/>
            <a:chOff x="3225639" y="4543565"/>
            <a:chExt cx="1735762" cy="1734334"/>
          </a:xfrm>
        </p:grpSpPr>
        <p:sp>
          <p:nvSpPr>
            <p:cNvPr id="6" name="椭圆 5"/>
            <p:cNvSpPr/>
            <p:nvPr/>
          </p:nvSpPr>
          <p:spPr>
            <a:xfrm flipV="1">
              <a:off x="3225639" y="4543565"/>
              <a:ext cx="1735762" cy="1734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10800000" flipV="1">
              <a:off x="3450403" y="4786205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 anchorCtr="1"/>
            <a:lstStyle/>
            <a:p>
              <a:pPr lvl="0" algn="ctr">
                <a:defRPr/>
              </a:pPr>
              <a:r>
                <a:rPr lang="en-US" altLang="zh-CN" sz="4135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135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14"/>
          <p:cNvSpPr/>
          <p:nvPr/>
        </p:nvSpPr>
        <p:spPr>
          <a:xfrm>
            <a:off x="1301" y="3102367"/>
            <a:ext cx="7201539" cy="252849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0"/>
                </a:moveTo>
                <a:lnTo>
                  <a:pt x="4571707" y="0"/>
                </a:lnTo>
                <a:lnTo>
                  <a:pt x="4571707" y="242218"/>
                </a:lnTo>
                <a:lnTo>
                  <a:pt x="0" y="2422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4085" tIns="47042" rIns="94085" bIns="47042"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09831" y="1573360"/>
            <a:ext cx="1786019" cy="1786121"/>
            <a:chOff x="6131016" y="674750"/>
            <a:chExt cx="1735762" cy="1735763"/>
          </a:xfrm>
        </p:grpSpPr>
        <p:sp>
          <p:nvSpPr>
            <p:cNvPr id="10" name="椭圆 9"/>
            <p:cNvSpPr/>
            <p:nvPr/>
          </p:nvSpPr>
          <p:spPr>
            <a:xfrm>
              <a:off x="6131016" y="674750"/>
              <a:ext cx="1735762" cy="17357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355778" y="899818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/>
            <a:lstStyle/>
            <a:p>
              <a:pPr lvl="0" algn="ctr">
                <a:defRPr/>
              </a:pPr>
              <a:r>
                <a:rPr lang="en-US" altLang="zh-CN" sz="4135" b="1" ker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135" b="1" ker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4"/>
          <p:cNvSpPr/>
          <p:nvPr/>
        </p:nvSpPr>
        <p:spPr>
          <a:xfrm flipV="1">
            <a:off x="6272985" y="3646053"/>
            <a:ext cx="5919015" cy="252849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4085" tIns="47042" rIns="94085" bIns="47042"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586350" y="3647524"/>
            <a:ext cx="1786019" cy="1784651"/>
            <a:chOff x="5227325" y="4543565"/>
            <a:chExt cx="1735762" cy="1734334"/>
          </a:xfrm>
        </p:grpSpPr>
        <p:sp>
          <p:nvSpPr>
            <p:cNvPr id="14" name="椭圆 13"/>
            <p:cNvSpPr/>
            <p:nvPr/>
          </p:nvSpPr>
          <p:spPr>
            <a:xfrm flipV="1">
              <a:off x="5227325" y="4543565"/>
              <a:ext cx="1735762" cy="1734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10800000" flipV="1">
              <a:off x="5460802" y="4768780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/>
            <a:lstStyle/>
            <a:p>
              <a:pPr lvl="0" algn="ctr">
                <a:defRPr/>
              </a:pPr>
              <a:r>
                <a:rPr lang="en-US" altLang="zh-CN" sz="4135" b="1" ker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135" b="1" ker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306942" y="2115554"/>
            <a:ext cx="4759960" cy="462915"/>
          </a:xfrm>
          <a:prstGeom prst="rect">
            <a:avLst/>
          </a:prstGeom>
          <a:noFill/>
        </p:spPr>
        <p:txBody>
          <a:bodyPr wrap="none" lIns="94085" tIns="47042" rIns="94085" bIns="47042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培育农机社会化服务组织提档升级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89535" y="4307205"/>
            <a:ext cx="3897630" cy="509905"/>
          </a:xfrm>
          <a:prstGeom prst="rect">
            <a:avLst/>
          </a:prstGeom>
          <a:noFill/>
        </p:spPr>
        <p:txBody>
          <a:bodyPr wrap="none" lIns="94085" tIns="47042" rIns="94085" bIns="47042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推动农机配套供应产业发展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任意多边形 1"/>
          <p:cNvSpPr/>
          <p:nvPr>
            <p:custDataLst>
              <p:tags r:id="rId1"/>
            </p:custDataLst>
          </p:nvPr>
        </p:nvSpPr>
        <p:spPr>
          <a:xfrm>
            <a:off x="259715" y="95885"/>
            <a:ext cx="871220" cy="85915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07</a:t>
            </a:r>
            <a:endParaRPr lang="en-US" altLang="zh-CN" sz="4800" b="1" dirty="0" smtClean="0"/>
          </a:p>
        </p:txBody>
      </p:sp>
      <p:sp>
        <p:nvSpPr>
          <p:cNvPr id="22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6423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做大做强农业机械化服务产业链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6"/>
          <p:cNvSpPr txBox="1"/>
          <p:nvPr>
            <p:custDataLst>
              <p:tags r:id="rId3"/>
            </p:custDataLst>
          </p:nvPr>
        </p:nvSpPr>
        <p:spPr>
          <a:xfrm>
            <a:off x="7409292" y="4353929"/>
            <a:ext cx="3540760" cy="462915"/>
          </a:xfrm>
          <a:prstGeom prst="rect">
            <a:avLst/>
          </a:prstGeom>
          <a:noFill/>
        </p:spPr>
        <p:txBody>
          <a:bodyPr wrap="none" lIns="94085" tIns="47042" rIns="94085" bIns="47042" rtlCol="0">
            <a:spAutoFit/>
          </a:bodyPr>
          <a:p>
            <a:pPr algn="l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培养高素质农机实用人才</a:t>
            </a:r>
            <a:endParaRPr lang="zh-CN" alt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4" grpId="0" bldLvl="0" animBg="1"/>
      <p:bldP spid="8" grpId="0" bldLvl="0" animBg="1"/>
      <p:bldP spid="12" grpId="0" bldLvl="0" animBg="1"/>
      <p:bldP spid="17" grpId="0"/>
      <p:bldP spid="21" grpId="0"/>
      <p:bldP spid="2" grpId="0" bldLvl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15617" y="1331530"/>
            <a:ext cx="6796844" cy="4183785"/>
            <a:chOff x="5273" y="2068"/>
            <a:chExt cx="8617" cy="5664"/>
          </a:xfrm>
        </p:grpSpPr>
        <p:sp>
          <p:nvSpPr>
            <p:cNvPr id="112" name="文本框 41"/>
            <p:cNvSpPr txBox="1"/>
            <p:nvPr/>
          </p:nvSpPr>
          <p:spPr>
            <a:xfrm>
              <a:off x="9458" y="3943"/>
              <a:ext cx="4348" cy="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提升农机安全管理能力</a:t>
              </a:r>
              <a:endPara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5" name="文本框 44"/>
            <p:cNvSpPr txBox="1"/>
            <p:nvPr/>
          </p:nvSpPr>
          <p:spPr>
            <a:xfrm>
              <a:off x="9458" y="6886"/>
              <a:ext cx="4432" cy="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提升农机信息化服务能力</a:t>
              </a:r>
              <a:endPara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21" name="文本框 50"/>
            <p:cNvSpPr txBox="1"/>
            <p:nvPr/>
          </p:nvSpPr>
          <p:spPr>
            <a:xfrm>
              <a:off x="6866" y="2068"/>
              <a:ext cx="4424" cy="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提升农机推广服务能力</a:t>
              </a:r>
              <a:endPara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273" y="2119"/>
              <a:ext cx="1493" cy="2243"/>
              <a:chOff x="5635059" y="1141533"/>
              <a:chExt cx="948437" cy="1424515"/>
            </a:xfrm>
          </p:grpSpPr>
          <p:grpSp>
            <p:nvGrpSpPr>
              <p:cNvPr id="132" name="组合 131"/>
              <p:cNvGrpSpPr/>
              <p:nvPr/>
            </p:nvGrpSpPr>
            <p:grpSpPr>
              <a:xfrm rot="3600000">
                <a:off x="5397020" y="1379572"/>
                <a:ext cx="1424515" cy="948437"/>
                <a:chOff x="3467100" y="2027834"/>
                <a:chExt cx="1646575" cy="1096284"/>
              </a:xfrm>
            </p:grpSpPr>
            <p:sp>
              <p:nvSpPr>
                <p:cNvPr id="136" name="任意多边形 135"/>
                <p:cNvSpPr/>
                <p:nvPr/>
              </p:nvSpPr>
              <p:spPr>
                <a:xfrm rot="1800000">
                  <a:off x="3467100" y="2058120"/>
                  <a:ext cx="1646575" cy="1065998"/>
                </a:xfrm>
                <a:custGeom>
                  <a:avLst/>
                  <a:gdLst>
                    <a:gd name="connsiteX0" fmla="*/ 532999 w 1646575"/>
                    <a:gd name="connsiteY0" fmla="*/ 0 h 1065998"/>
                    <a:gd name="connsiteX1" fmla="*/ 1024112 w 1646575"/>
                    <a:gd name="connsiteY1" fmla="*/ 325532 h 1065998"/>
                    <a:gd name="connsiteX2" fmla="*/ 1048537 w 1646575"/>
                    <a:gd name="connsiteY2" fmla="*/ 404216 h 1065998"/>
                    <a:gd name="connsiteX3" fmla="*/ 1048984 w 1646575"/>
                    <a:gd name="connsiteY3" fmla="*/ 404216 h 1065998"/>
                    <a:gd name="connsiteX4" fmla="*/ 1052938 w 1646575"/>
                    <a:gd name="connsiteY4" fmla="*/ 404216 h 1065998"/>
                    <a:gd name="connsiteX5" fmla="*/ 1082850 w 1646575"/>
                    <a:gd name="connsiteY5" fmla="*/ 404216 h 1065998"/>
                    <a:gd name="connsiteX6" fmla="*/ 1105950 w 1646575"/>
                    <a:gd name="connsiteY6" fmla="*/ 404216 h 1065998"/>
                    <a:gd name="connsiteX7" fmla="*/ 1107156 w 1646575"/>
                    <a:gd name="connsiteY7" fmla="*/ 404216 h 1065998"/>
                    <a:gd name="connsiteX8" fmla="*/ 1108343 w 1646575"/>
                    <a:gd name="connsiteY8" fmla="*/ 404216 h 1065998"/>
                    <a:gd name="connsiteX9" fmla="*/ 1110023 w 1646575"/>
                    <a:gd name="connsiteY9" fmla="*/ 404216 h 1065998"/>
                    <a:gd name="connsiteX10" fmla="*/ 1115604 w 1646575"/>
                    <a:gd name="connsiteY10" fmla="*/ 404216 h 1065998"/>
                    <a:gd name="connsiteX11" fmla="*/ 1117859 w 1646575"/>
                    <a:gd name="connsiteY11" fmla="*/ 404216 h 1065998"/>
                    <a:gd name="connsiteX12" fmla="*/ 1124806 w 1646575"/>
                    <a:gd name="connsiteY12" fmla="*/ 404216 h 1065998"/>
                    <a:gd name="connsiteX13" fmla="*/ 1183184 w 1646575"/>
                    <a:gd name="connsiteY13" fmla="*/ 404216 h 1065998"/>
                    <a:gd name="connsiteX14" fmla="*/ 1192699 w 1646575"/>
                    <a:gd name="connsiteY14" fmla="*/ 404216 h 1065998"/>
                    <a:gd name="connsiteX15" fmla="*/ 1204062 w 1646575"/>
                    <a:gd name="connsiteY15" fmla="*/ 404216 h 1065998"/>
                    <a:gd name="connsiteX16" fmla="*/ 1364976 w 1646575"/>
                    <a:gd name="connsiteY16" fmla="*/ 404216 h 1065998"/>
                    <a:gd name="connsiteX17" fmla="*/ 1428192 w 1646575"/>
                    <a:gd name="connsiteY17" fmla="*/ 345095 h 1065998"/>
                    <a:gd name="connsiteX18" fmla="*/ 1445590 w 1646575"/>
                    <a:gd name="connsiteY18" fmla="*/ 310627 h 1065998"/>
                    <a:gd name="connsiteX19" fmla="*/ 1468421 w 1646575"/>
                    <a:gd name="connsiteY19" fmla="*/ 327359 h 1065998"/>
                    <a:gd name="connsiteX20" fmla="*/ 1629335 w 1646575"/>
                    <a:gd name="connsiteY20" fmla="*/ 486985 h 1065998"/>
                    <a:gd name="connsiteX21" fmla="*/ 1629335 w 1646575"/>
                    <a:gd name="connsiteY21" fmla="*/ 575666 h 1065998"/>
                    <a:gd name="connsiteX22" fmla="*/ 1468421 w 1646575"/>
                    <a:gd name="connsiteY22" fmla="*/ 741204 h 1065998"/>
                    <a:gd name="connsiteX23" fmla="*/ 1428192 w 1646575"/>
                    <a:gd name="connsiteY23" fmla="*/ 723468 h 1065998"/>
                    <a:gd name="connsiteX24" fmla="*/ 1364976 w 1646575"/>
                    <a:gd name="connsiteY24" fmla="*/ 658435 h 1065998"/>
                    <a:gd name="connsiteX25" fmla="*/ 1213446 w 1646575"/>
                    <a:gd name="connsiteY25" fmla="*/ 658435 h 1065998"/>
                    <a:gd name="connsiteX26" fmla="*/ 1192699 w 1646575"/>
                    <a:gd name="connsiteY26" fmla="*/ 658435 h 1065998"/>
                    <a:gd name="connsiteX27" fmla="*/ 1190826 w 1646575"/>
                    <a:gd name="connsiteY27" fmla="*/ 658435 h 1065998"/>
                    <a:gd name="connsiteX28" fmla="*/ 1152763 w 1646575"/>
                    <a:gd name="connsiteY28" fmla="*/ 658435 h 1065998"/>
                    <a:gd name="connsiteX29" fmla="*/ 1117859 w 1646575"/>
                    <a:gd name="connsiteY29" fmla="*/ 658435 h 1065998"/>
                    <a:gd name="connsiteX30" fmla="*/ 1115986 w 1646575"/>
                    <a:gd name="connsiteY30" fmla="*/ 658435 h 1065998"/>
                    <a:gd name="connsiteX31" fmla="*/ 1105950 w 1646575"/>
                    <a:gd name="connsiteY31" fmla="*/ 658435 h 1065998"/>
                    <a:gd name="connsiteX32" fmla="*/ 1077922 w 1646575"/>
                    <a:gd name="connsiteY32" fmla="*/ 658435 h 1065998"/>
                    <a:gd name="connsiteX33" fmla="*/ 1049576 w 1646575"/>
                    <a:gd name="connsiteY33" fmla="*/ 658435 h 1065998"/>
                    <a:gd name="connsiteX34" fmla="*/ 1024112 w 1646575"/>
                    <a:gd name="connsiteY34" fmla="*/ 740466 h 1065998"/>
                    <a:gd name="connsiteX35" fmla="*/ 532999 w 1646575"/>
                    <a:gd name="connsiteY35" fmla="*/ 1065998 h 1065998"/>
                    <a:gd name="connsiteX36" fmla="*/ 0 w 1646575"/>
                    <a:gd name="connsiteY36" fmla="*/ 532999 h 1065998"/>
                    <a:gd name="connsiteX37" fmla="*/ 532999 w 1646575"/>
                    <a:gd name="connsiteY37" fmla="*/ 0 h 1065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646575" h="1065998">
                      <a:moveTo>
                        <a:pt x="532999" y="0"/>
                      </a:moveTo>
                      <a:cubicBezTo>
                        <a:pt x="753774" y="0"/>
                        <a:pt x="943199" y="134231"/>
                        <a:pt x="1024112" y="325532"/>
                      </a:cubicBezTo>
                      <a:lnTo>
                        <a:pt x="1048537" y="404216"/>
                      </a:lnTo>
                      <a:lnTo>
                        <a:pt x="1048984" y="404216"/>
                      </a:lnTo>
                      <a:lnTo>
                        <a:pt x="1052938" y="404216"/>
                      </a:lnTo>
                      <a:cubicBezTo>
                        <a:pt x="1060214" y="404216"/>
                        <a:pt x="1069915" y="404216"/>
                        <a:pt x="1082850" y="404216"/>
                      </a:cubicBezTo>
                      <a:lnTo>
                        <a:pt x="1105950" y="404216"/>
                      </a:lnTo>
                      <a:lnTo>
                        <a:pt x="1107156" y="404216"/>
                      </a:lnTo>
                      <a:lnTo>
                        <a:pt x="1108343" y="404216"/>
                      </a:lnTo>
                      <a:lnTo>
                        <a:pt x="1110023" y="404216"/>
                      </a:lnTo>
                      <a:lnTo>
                        <a:pt x="1115604" y="404216"/>
                      </a:lnTo>
                      <a:lnTo>
                        <a:pt x="1117859" y="404216"/>
                      </a:lnTo>
                      <a:lnTo>
                        <a:pt x="1124806" y="404216"/>
                      </a:lnTo>
                      <a:cubicBezTo>
                        <a:pt x="1136119" y="404216"/>
                        <a:pt x="1154221" y="404216"/>
                        <a:pt x="1183184" y="404216"/>
                      </a:cubicBezTo>
                      <a:lnTo>
                        <a:pt x="1192699" y="404216"/>
                      </a:lnTo>
                      <a:lnTo>
                        <a:pt x="1204062" y="404216"/>
                      </a:lnTo>
                      <a:cubicBezTo>
                        <a:pt x="1227050" y="404216"/>
                        <a:pt x="1273026" y="404216"/>
                        <a:pt x="1364976" y="404216"/>
                      </a:cubicBezTo>
                      <a:cubicBezTo>
                        <a:pt x="1399458" y="404216"/>
                        <a:pt x="1428192" y="380567"/>
                        <a:pt x="1428192" y="345095"/>
                      </a:cubicBezTo>
                      <a:cubicBezTo>
                        <a:pt x="1428192" y="322925"/>
                        <a:pt x="1434927" y="309992"/>
                        <a:pt x="1445590" y="310627"/>
                      </a:cubicBezTo>
                      <a:cubicBezTo>
                        <a:pt x="1451988" y="311008"/>
                        <a:pt x="1459801" y="316274"/>
                        <a:pt x="1468421" y="327359"/>
                      </a:cubicBezTo>
                      <a:cubicBezTo>
                        <a:pt x="1468421" y="327359"/>
                        <a:pt x="1468421" y="327359"/>
                        <a:pt x="1629335" y="486985"/>
                      </a:cubicBezTo>
                      <a:cubicBezTo>
                        <a:pt x="1652322" y="510633"/>
                        <a:pt x="1652322" y="552018"/>
                        <a:pt x="1629335" y="575666"/>
                      </a:cubicBezTo>
                      <a:lnTo>
                        <a:pt x="1468421" y="741204"/>
                      </a:lnTo>
                      <a:cubicBezTo>
                        <a:pt x="1445433" y="764853"/>
                        <a:pt x="1428192" y="758941"/>
                        <a:pt x="1428192" y="723468"/>
                      </a:cubicBezTo>
                      <a:cubicBezTo>
                        <a:pt x="1428192" y="687996"/>
                        <a:pt x="1399458" y="658435"/>
                        <a:pt x="1364976" y="658435"/>
                      </a:cubicBezTo>
                      <a:cubicBezTo>
                        <a:pt x="1364976" y="658435"/>
                        <a:pt x="1364976" y="658435"/>
                        <a:pt x="1213446" y="658435"/>
                      </a:cubicBezTo>
                      <a:lnTo>
                        <a:pt x="1192699" y="658435"/>
                      </a:lnTo>
                      <a:lnTo>
                        <a:pt x="1190826" y="658435"/>
                      </a:lnTo>
                      <a:cubicBezTo>
                        <a:pt x="1179496" y="658435"/>
                        <a:pt x="1166859" y="658435"/>
                        <a:pt x="1152763" y="658435"/>
                      </a:cubicBezTo>
                      <a:lnTo>
                        <a:pt x="1117859" y="658435"/>
                      </a:lnTo>
                      <a:lnTo>
                        <a:pt x="1115986" y="658435"/>
                      </a:lnTo>
                      <a:lnTo>
                        <a:pt x="1105950" y="658435"/>
                      </a:lnTo>
                      <a:lnTo>
                        <a:pt x="1077922" y="658435"/>
                      </a:lnTo>
                      <a:lnTo>
                        <a:pt x="1049576" y="658435"/>
                      </a:lnTo>
                      <a:lnTo>
                        <a:pt x="1024112" y="740466"/>
                      </a:lnTo>
                      <a:cubicBezTo>
                        <a:pt x="943199" y="931768"/>
                        <a:pt x="753774" y="1065998"/>
                        <a:pt x="532999" y="1065998"/>
                      </a:cubicBezTo>
                      <a:cubicBezTo>
                        <a:pt x="238632" y="1065998"/>
                        <a:pt x="0" y="827366"/>
                        <a:pt x="0" y="532999"/>
                      </a:cubicBezTo>
                      <a:cubicBezTo>
                        <a:pt x="0" y="238632"/>
                        <a:pt x="238632" y="0"/>
                        <a:pt x="532999" y="0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 w="19050">
                  <a:noFill/>
                </a:ln>
                <a:effectLst>
                  <a:outerShdw blurRad="127000" dist="50800" dir="2700000" algn="tl" rotWithShape="0">
                    <a:prstClr val="black">
                      <a:alpha val="3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5000000"/>
                  </a:lightRig>
                </a:scene3d>
                <a:sp3d prstMaterial="softEdge">
                  <a:bevelT w="19050" h="63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7" name="椭圆 136"/>
                <p:cNvSpPr/>
                <p:nvPr/>
              </p:nvSpPr>
              <p:spPr>
                <a:xfrm rot="18000000">
                  <a:off x="3618507" y="2027834"/>
                  <a:ext cx="830663" cy="830663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gradFill flip="none" rotWithShape="1">
                    <a:gsLst>
                      <a:gs pos="0">
                        <a:srgbClr val="CFCFCF"/>
                      </a:gs>
                      <a:gs pos="71000">
                        <a:schemeClr val="bg1">
                          <a:lumMod val="86000"/>
                          <a:lumOff val="14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innerShdw blurRad="50800" dist="25400" dir="13500000">
                    <a:prstClr val="black">
                      <a:alpha val="44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 rot="18000000">
                  <a:off x="3693843" y="2103171"/>
                  <a:ext cx="679991" cy="679991"/>
                </a:xfrm>
                <a:prstGeom prst="ellipse">
                  <a:avLst/>
                </a:prstGeom>
                <a:solidFill>
                  <a:srgbClr val="F5F5F5"/>
                </a:soli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D9D9D9"/>
                      </a:gs>
                    </a:gsLst>
                    <a:lin ang="2700000" scaled="1"/>
                    <a:tileRect/>
                  </a:gra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34" name="文本框 68"/>
              <p:cNvSpPr txBox="1"/>
              <p:nvPr/>
            </p:nvSpPr>
            <p:spPr>
              <a:xfrm>
                <a:off x="5828556" y="1380565"/>
                <a:ext cx="528816" cy="32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rPr>
                  <a:t>01</a:t>
                </a:r>
                <a:endPara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7025" y="3719"/>
              <a:ext cx="2243" cy="1494"/>
              <a:chOff x="6747812" y="2157333"/>
              <a:chExt cx="1424514" cy="948438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6747812" y="2157333"/>
                <a:ext cx="1424514" cy="948438"/>
                <a:chOff x="7003942" y="2016233"/>
                <a:chExt cx="1582327" cy="1053509"/>
              </a:xfrm>
            </p:grpSpPr>
            <p:sp>
              <p:nvSpPr>
                <p:cNvPr id="144" name="任意多边形 143"/>
                <p:cNvSpPr/>
                <p:nvPr/>
              </p:nvSpPr>
              <p:spPr>
                <a:xfrm rot="19800000" flipH="1">
                  <a:off x="7003942" y="2045338"/>
                  <a:ext cx="1582327" cy="1024404"/>
                </a:xfrm>
                <a:custGeom>
                  <a:avLst/>
                  <a:gdLst>
                    <a:gd name="connsiteX0" fmla="*/ 532999 w 1646575"/>
                    <a:gd name="connsiteY0" fmla="*/ 0 h 1065998"/>
                    <a:gd name="connsiteX1" fmla="*/ 1024112 w 1646575"/>
                    <a:gd name="connsiteY1" fmla="*/ 325532 h 1065998"/>
                    <a:gd name="connsiteX2" fmla="*/ 1048537 w 1646575"/>
                    <a:gd name="connsiteY2" fmla="*/ 404216 h 1065998"/>
                    <a:gd name="connsiteX3" fmla="*/ 1048984 w 1646575"/>
                    <a:gd name="connsiteY3" fmla="*/ 404216 h 1065998"/>
                    <a:gd name="connsiteX4" fmla="*/ 1052938 w 1646575"/>
                    <a:gd name="connsiteY4" fmla="*/ 404216 h 1065998"/>
                    <a:gd name="connsiteX5" fmla="*/ 1082850 w 1646575"/>
                    <a:gd name="connsiteY5" fmla="*/ 404216 h 1065998"/>
                    <a:gd name="connsiteX6" fmla="*/ 1105950 w 1646575"/>
                    <a:gd name="connsiteY6" fmla="*/ 404216 h 1065998"/>
                    <a:gd name="connsiteX7" fmla="*/ 1107156 w 1646575"/>
                    <a:gd name="connsiteY7" fmla="*/ 404216 h 1065998"/>
                    <a:gd name="connsiteX8" fmla="*/ 1108343 w 1646575"/>
                    <a:gd name="connsiteY8" fmla="*/ 404216 h 1065998"/>
                    <a:gd name="connsiteX9" fmla="*/ 1110023 w 1646575"/>
                    <a:gd name="connsiteY9" fmla="*/ 404216 h 1065998"/>
                    <a:gd name="connsiteX10" fmla="*/ 1115604 w 1646575"/>
                    <a:gd name="connsiteY10" fmla="*/ 404216 h 1065998"/>
                    <a:gd name="connsiteX11" fmla="*/ 1117859 w 1646575"/>
                    <a:gd name="connsiteY11" fmla="*/ 404216 h 1065998"/>
                    <a:gd name="connsiteX12" fmla="*/ 1124806 w 1646575"/>
                    <a:gd name="connsiteY12" fmla="*/ 404216 h 1065998"/>
                    <a:gd name="connsiteX13" fmla="*/ 1183184 w 1646575"/>
                    <a:gd name="connsiteY13" fmla="*/ 404216 h 1065998"/>
                    <a:gd name="connsiteX14" fmla="*/ 1192699 w 1646575"/>
                    <a:gd name="connsiteY14" fmla="*/ 404216 h 1065998"/>
                    <a:gd name="connsiteX15" fmla="*/ 1204062 w 1646575"/>
                    <a:gd name="connsiteY15" fmla="*/ 404216 h 1065998"/>
                    <a:gd name="connsiteX16" fmla="*/ 1364976 w 1646575"/>
                    <a:gd name="connsiteY16" fmla="*/ 404216 h 1065998"/>
                    <a:gd name="connsiteX17" fmla="*/ 1428192 w 1646575"/>
                    <a:gd name="connsiteY17" fmla="*/ 345095 h 1065998"/>
                    <a:gd name="connsiteX18" fmla="*/ 1445590 w 1646575"/>
                    <a:gd name="connsiteY18" fmla="*/ 310627 h 1065998"/>
                    <a:gd name="connsiteX19" fmla="*/ 1468421 w 1646575"/>
                    <a:gd name="connsiteY19" fmla="*/ 327359 h 1065998"/>
                    <a:gd name="connsiteX20" fmla="*/ 1629335 w 1646575"/>
                    <a:gd name="connsiteY20" fmla="*/ 486985 h 1065998"/>
                    <a:gd name="connsiteX21" fmla="*/ 1629335 w 1646575"/>
                    <a:gd name="connsiteY21" fmla="*/ 575666 h 1065998"/>
                    <a:gd name="connsiteX22" fmla="*/ 1468421 w 1646575"/>
                    <a:gd name="connsiteY22" fmla="*/ 741204 h 1065998"/>
                    <a:gd name="connsiteX23" fmla="*/ 1428192 w 1646575"/>
                    <a:gd name="connsiteY23" fmla="*/ 723468 h 1065998"/>
                    <a:gd name="connsiteX24" fmla="*/ 1364976 w 1646575"/>
                    <a:gd name="connsiteY24" fmla="*/ 658435 h 1065998"/>
                    <a:gd name="connsiteX25" fmla="*/ 1213446 w 1646575"/>
                    <a:gd name="connsiteY25" fmla="*/ 658435 h 1065998"/>
                    <a:gd name="connsiteX26" fmla="*/ 1192699 w 1646575"/>
                    <a:gd name="connsiteY26" fmla="*/ 658435 h 1065998"/>
                    <a:gd name="connsiteX27" fmla="*/ 1190826 w 1646575"/>
                    <a:gd name="connsiteY27" fmla="*/ 658435 h 1065998"/>
                    <a:gd name="connsiteX28" fmla="*/ 1152763 w 1646575"/>
                    <a:gd name="connsiteY28" fmla="*/ 658435 h 1065998"/>
                    <a:gd name="connsiteX29" fmla="*/ 1117859 w 1646575"/>
                    <a:gd name="connsiteY29" fmla="*/ 658435 h 1065998"/>
                    <a:gd name="connsiteX30" fmla="*/ 1115986 w 1646575"/>
                    <a:gd name="connsiteY30" fmla="*/ 658435 h 1065998"/>
                    <a:gd name="connsiteX31" fmla="*/ 1105950 w 1646575"/>
                    <a:gd name="connsiteY31" fmla="*/ 658435 h 1065998"/>
                    <a:gd name="connsiteX32" fmla="*/ 1077922 w 1646575"/>
                    <a:gd name="connsiteY32" fmla="*/ 658435 h 1065998"/>
                    <a:gd name="connsiteX33" fmla="*/ 1049576 w 1646575"/>
                    <a:gd name="connsiteY33" fmla="*/ 658435 h 1065998"/>
                    <a:gd name="connsiteX34" fmla="*/ 1024112 w 1646575"/>
                    <a:gd name="connsiteY34" fmla="*/ 740466 h 1065998"/>
                    <a:gd name="connsiteX35" fmla="*/ 532999 w 1646575"/>
                    <a:gd name="connsiteY35" fmla="*/ 1065998 h 1065998"/>
                    <a:gd name="connsiteX36" fmla="*/ 0 w 1646575"/>
                    <a:gd name="connsiteY36" fmla="*/ 532999 h 1065998"/>
                    <a:gd name="connsiteX37" fmla="*/ 532999 w 1646575"/>
                    <a:gd name="connsiteY37" fmla="*/ 0 h 1065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646575" h="1065998">
                      <a:moveTo>
                        <a:pt x="532999" y="0"/>
                      </a:moveTo>
                      <a:cubicBezTo>
                        <a:pt x="753774" y="0"/>
                        <a:pt x="943199" y="134231"/>
                        <a:pt x="1024112" y="325532"/>
                      </a:cubicBezTo>
                      <a:lnTo>
                        <a:pt x="1048537" y="404216"/>
                      </a:lnTo>
                      <a:lnTo>
                        <a:pt x="1048984" y="404216"/>
                      </a:lnTo>
                      <a:lnTo>
                        <a:pt x="1052938" y="404216"/>
                      </a:lnTo>
                      <a:cubicBezTo>
                        <a:pt x="1060214" y="404216"/>
                        <a:pt x="1069915" y="404216"/>
                        <a:pt x="1082850" y="404216"/>
                      </a:cubicBezTo>
                      <a:lnTo>
                        <a:pt x="1105950" y="404216"/>
                      </a:lnTo>
                      <a:lnTo>
                        <a:pt x="1107156" y="404216"/>
                      </a:lnTo>
                      <a:lnTo>
                        <a:pt x="1108343" y="404216"/>
                      </a:lnTo>
                      <a:lnTo>
                        <a:pt x="1110023" y="404216"/>
                      </a:lnTo>
                      <a:lnTo>
                        <a:pt x="1115604" y="404216"/>
                      </a:lnTo>
                      <a:lnTo>
                        <a:pt x="1117859" y="404216"/>
                      </a:lnTo>
                      <a:lnTo>
                        <a:pt x="1124806" y="404216"/>
                      </a:lnTo>
                      <a:cubicBezTo>
                        <a:pt x="1136119" y="404216"/>
                        <a:pt x="1154221" y="404216"/>
                        <a:pt x="1183184" y="404216"/>
                      </a:cubicBezTo>
                      <a:lnTo>
                        <a:pt x="1192699" y="404216"/>
                      </a:lnTo>
                      <a:lnTo>
                        <a:pt x="1204062" y="404216"/>
                      </a:lnTo>
                      <a:cubicBezTo>
                        <a:pt x="1227050" y="404216"/>
                        <a:pt x="1273026" y="404216"/>
                        <a:pt x="1364976" y="404216"/>
                      </a:cubicBezTo>
                      <a:cubicBezTo>
                        <a:pt x="1399458" y="404216"/>
                        <a:pt x="1428192" y="380567"/>
                        <a:pt x="1428192" y="345095"/>
                      </a:cubicBezTo>
                      <a:cubicBezTo>
                        <a:pt x="1428192" y="322925"/>
                        <a:pt x="1434927" y="309992"/>
                        <a:pt x="1445590" y="310627"/>
                      </a:cubicBezTo>
                      <a:cubicBezTo>
                        <a:pt x="1451988" y="311008"/>
                        <a:pt x="1459801" y="316274"/>
                        <a:pt x="1468421" y="327359"/>
                      </a:cubicBezTo>
                      <a:cubicBezTo>
                        <a:pt x="1468421" y="327359"/>
                        <a:pt x="1468421" y="327359"/>
                        <a:pt x="1629335" y="486985"/>
                      </a:cubicBezTo>
                      <a:cubicBezTo>
                        <a:pt x="1652322" y="510633"/>
                        <a:pt x="1652322" y="552018"/>
                        <a:pt x="1629335" y="575666"/>
                      </a:cubicBezTo>
                      <a:lnTo>
                        <a:pt x="1468421" y="741204"/>
                      </a:lnTo>
                      <a:cubicBezTo>
                        <a:pt x="1445433" y="764853"/>
                        <a:pt x="1428192" y="758941"/>
                        <a:pt x="1428192" y="723468"/>
                      </a:cubicBezTo>
                      <a:cubicBezTo>
                        <a:pt x="1428192" y="687996"/>
                        <a:pt x="1399458" y="658435"/>
                        <a:pt x="1364976" y="658435"/>
                      </a:cubicBezTo>
                      <a:cubicBezTo>
                        <a:pt x="1364976" y="658435"/>
                        <a:pt x="1364976" y="658435"/>
                        <a:pt x="1213446" y="658435"/>
                      </a:cubicBezTo>
                      <a:lnTo>
                        <a:pt x="1192699" y="658435"/>
                      </a:lnTo>
                      <a:lnTo>
                        <a:pt x="1190826" y="658435"/>
                      </a:lnTo>
                      <a:cubicBezTo>
                        <a:pt x="1179496" y="658435"/>
                        <a:pt x="1166859" y="658435"/>
                        <a:pt x="1152763" y="658435"/>
                      </a:cubicBezTo>
                      <a:lnTo>
                        <a:pt x="1117859" y="658435"/>
                      </a:lnTo>
                      <a:lnTo>
                        <a:pt x="1115986" y="658435"/>
                      </a:lnTo>
                      <a:lnTo>
                        <a:pt x="1105950" y="658435"/>
                      </a:lnTo>
                      <a:lnTo>
                        <a:pt x="1077922" y="658435"/>
                      </a:lnTo>
                      <a:lnTo>
                        <a:pt x="1049576" y="658435"/>
                      </a:lnTo>
                      <a:lnTo>
                        <a:pt x="1024112" y="740466"/>
                      </a:lnTo>
                      <a:cubicBezTo>
                        <a:pt x="943199" y="931768"/>
                        <a:pt x="753774" y="1065998"/>
                        <a:pt x="532999" y="1065998"/>
                      </a:cubicBezTo>
                      <a:cubicBezTo>
                        <a:pt x="238632" y="1065998"/>
                        <a:pt x="0" y="827366"/>
                        <a:pt x="0" y="532999"/>
                      </a:cubicBezTo>
                      <a:cubicBezTo>
                        <a:pt x="0" y="238632"/>
                        <a:pt x="238632" y="0"/>
                        <a:pt x="532999" y="0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 w="19050">
                  <a:noFill/>
                </a:ln>
                <a:effectLst>
                  <a:outerShdw blurRad="127000" dist="50800" dir="2700000" algn="tl" rotWithShape="0">
                    <a:prstClr val="black">
                      <a:alpha val="3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800000"/>
                  </a:lightRig>
                </a:scene3d>
                <a:sp3d prstMaterial="softEdge">
                  <a:bevelT w="19050" h="63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7642519" y="2016233"/>
                  <a:ext cx="798251" cy="798251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gradFill flip="none" rotWithShape="1">
                    <a:gsLst>
                      <a:gs pos="0">
                        <a:srgbClr val="CFCFCF"/>
                      </a:gs>
                      <a:gs pos="71000">
                        <a:schemeClr val="bg1">
                          <a:lumMod val="86000"/>
                          <a:lumOff val="14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innerShdw blurRad="50800" dist="25400" dir="13500000">
                    <a:prstClr val="black">
                      <a:alpha val="44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7714915" y="2088629"/>
                  <a:ext cx="653458" cy="653458"/>
                </a:xfrm>
                <a:prstGeom prst="ellipse">
                  <a:avLst/>
                </a:prstGeom>
                <a:solidFill>
                  <a:srgbClr val="F5F5F5"/>
                </a:soli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D9D9D9"/>
                      </a:gs>
                    </a:gsLst>
                    <a:lin ang="2700000" scaled="1"/>
                    <a:tileRect/>
                  </a:gra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42" name="文本框 71"/>
              <p:cNvSpPr txBox="1"/>
              <p:nvPr/>
            </p:nvSpPr>
            <p:spPr>
              <a:xfrm>
                <a:off x="7421805" y="2299522"/>
                <a:ext cx="528816" cy="32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rPr>
                  <a:t>02</a:t>
                </a:r>
                <a:endPara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7025" y="6239"/>
              <a:ext cx="2243" cy="1494"/>
              <a:chOff x="6747812" y="3757434"/>
              <a:chExt cx="1424514" cy="948438"/>
            </a:xfrm>
          </p:grpSpPr>
          <p:grpSp>
            <p:nvGrpSpPr>
              <p:cNvPr id="156" name="组合 155"/>
              <p:cNvGrpSpPr/>
              <p:nvPr/>
            </p:nvGrpSpPr>
            <p:grpSpPr>
              <a:xfrm flipV="1">
                <a:off x="6747812" y="3757434"/>
                <a:ext cx="1424514" cy="948438"/>
                <a:chOff x="7003942" y="2016233"/>
                <a:chExt cx="1582327" cy="1053509"/>
              </a:xfrm>
            </p:grpSpPr>
            <p:sp>
              <p:nvSpPr>
                <p:cNvPr id="160" name="任意多边形 159"/>
                <p:cNvSpPr/>
                <p:nvPr/>
              </p:nvSpPr>
              <p:spPr>
                <a:xfrm rot="19800000" flipH="1">
                  <a:off x="7003942" y="2045338"/>
                  <a:ext cx="1582327" cy="1024404"/>
                </a:xfrm>
                <a:custGeom>
                  <a:avLst/>
                  <a:gdLst>
                    <a:gd name="connsiteX0" fmla="*/ 532999 w 1646575"/>
                    <a:gd name="connsiteY0" fmla="*/ 0 h 1065998"/>
                    <a:gd name="connsiteX1" fmla="*/ 1024112 w 1646575"/>
                    <a:gd name="connsiteY1" fmla="*/ 325532 h 1065998"/>
                    <a:gd name="connsiteX2" fmla="*/ 1048537 w 1646575"/>
                    <a:gd name="connsiteY2" fmla="*/ 404216 h 1065998"/>
                    <a:gd name="connsiteX3" fmla="*/ 1048984 w 1646575"/>
                    <a:gd name="connsiteY3" fmla="*/ 404216 h 1065998"/>
                    <a:gd name="connsiteX4" fmla="*/ 1052938 w 1646575"/>
                    <a:gd name="connsiteY4" fmla="*/ 404216 h 1065998"/>
                    <a:gd name="connsiteX5" fmla="*/ 1082850 w 1646575"/>
                    <a:gd name="connsiteY5" fmla="*/ 404216 h 1065998"/>
                    <a:gd name="connsiteX6" fmla="*/ 1105950 w 1646575"/>
                    <a:gd name="connsiteY6" fmla="*/ 404216 h 1065998"/>
                    <a:gd name="connsiteX7" fmla="*/ 1107156 w 1646575"/>
                    <a:gd name="connsiteY7" fmla="*/ 404216 h 1065998"/>
                    <a:gd name="connsiteX8" fmla="*/ 1108343 w 1646575"/>
                    <a:gd name="connsiteY8" fmla="*/ 404216 h 1065998"/>
                    <a:gd name="connsiteX9" fmla="*/ 1110023 w 1646575"/>
                    <a:gd name="connsiteY9" fmla="*/ 404216 h 1065998"/>
                    <a:gd name="connsiteX10" fmla="*/ 1115604 w 1646575"/>
                    <a:gd name="connsiteY10" fmla="*/ 404216 h 1065998"/>
                    <a:gd name="connsiteX11" fmla="*/ 1117859 w 1646575"/>
                    <a:gd name="connsiteY11" fmla="*/ 404216 h 1065998"/>
                    <a:gd name="connsiteX12" fmla="*/ 1124806 w 1646575"/>
                    <a:gd name="connsiteY12" fmla="*/ 404216 h 1065998"/>
                    <a:gd name="connsiteX13" fmla="*/ 1183184 w 1646575"/>
                    <a:gd name="connsiteY13" fmla="*/ 404216 h 1065998"/>
                    <a:gd name="connsiteX14" fmla="*/ 1192699 w 1646575"/>
                    <a:gd name="connsiteY14" fmla="*/ 404216 h 1065998"/>
                    <a:gd name="connsiteX15" fmla="*/ 1204062 w 1646575"/>
                    <a:gd name="connsiteY15" fmla="*/ 404216 h 1065998"/>
                    <a:gd name="connsiteX16" fmla="*/ 1364976 w 1646575"/>
                    <a:gd name="connsiteY16" fmla="*/ 404216 h 1065998"/>
                    <a:gd name="connsiteX17" fmla="*/ 1428192 w 1646575"/>
                    <a:gd name="connsiteY17" fmla="*/ 345095 h 1065998"/>
                    <a:gd name="connsiteX18" fmla="*/ 1445590 w 1646575"/>
                    <a:gd name="connsiteY18" fmla="*/ 310627 h 1065998"/>
                    <a:gd name="connsiteX19" fmla="*/ 1468421 w 1646575"/>
                    <a:gd name="connsiteY19" fmla="*/ 327359 h 1065998"/>
                    <a:gd name="connsiteX20" fmla="*/ 1629335 w 1646575"/>
                    <a:gd name="connsiteY20" fmla="*/ 486985 h 1065998"/>
                    <a:gd name="connsiteX21" fmla="*/ 1629335 w 1646575"/>
                    <a:gd name="connsiteY21" fmla="*/ 575666 h 1065998"/>
                    <a:gd name="connsiteX22" fmla="*/ 1468421 w 1646575"/>
                    <a:gd name="connsiteY22" fmla="*/ 741204 h 1065998"/>
                    <a:gd name="connsiteX23" fmla="*/ 1428192 w 1646575"/>
                    <a:gd name="connsiteY23" fmla="*/ 723468 h 1065998"/>
                    <a:gd name="connsiteX24" fmla="*/ 1364976 w 1646575"/>
                    <a:gd name="connsiteY24" fmla="*/ 658435 h 1065998"/>
                    <a:gd name="connsiteX25" fmla="*/ 1213446 w 1646575"/>
                    <a:gd name="connsiteY25" fmla="*/ 658435 h 1065998"/>
                    <a:gd name="connsiteX26" fmla="*/ 1192699 w 1646575"/>
                    <a:gd name="connsiteY26" fmla="*/ 658435 h 1065998"/>
                    <a:gd name="connsiteX27" fmla="*/ 1190826 w 1646575"/>
                    <a:gd name="connsiteY27" fmla="*/ 658435 h 1065998"/>
                    <a:gd name="connsiteX28" fmla="*/ 1152763 w 1646575"/>
                    <a:gd name="connsiteY28" fmla="*/ 658435 h 1065998"/>
                    <a:gd name="connsiteX29" fmla="*/ 1117859 w 1646575"/>
                    <a:gd name="connsiteY29" fmla="*/ 658435 h 1065998"/>
                    <a:gd name="connsiteX30" fmla="*/ 1115986 w 1646575"/>
                    <a:gd name="connsiteY30" fmla="*/ 658435 h 1065998"/>
                    <a:gd name="connsiteX31" fmla="*/ 1105950 w 1646575"/>
                    <a:gd name="connsiteY31" fmla="*/ 658435 h 1065998"/>
                    <a:gd name="connsiteX32" fmla="*/ 1077922 w 1646575"/>
                    <a:gd name="connsiteY32" fmla="*/ 658435 h 1065998"/>
                    <a:gd name="connsiteX33" fmla="*/ 1049576 w 1646575"/>
                    <a:gd name="connsiteY33" fmla="*/ 658435 h 1065998"/>
                    <a:gd name="connsiteX34" fmla="*/ 1024112 w 1646575"/>
                    <a:gd name="connsiteY34" fmla="*/ 740466 h 1065998"/>
                    <a:gd name="connsiteX35" fmla="*/ 532999 w 1646575"/>
                    <a:gd name="connsiteY35" fmla="*/ 1065998 h 1065998"/>
                    <a:gd name="connsiteX36" fmla="*/ 0 w 1646575"/>
                    <a:gd name="connsiteY36" fmla="*/ 532999 h 1065998"/>
                    <a:gd name="connsiteX37" fmla="*/ 532999 w 1646575"/>
                    <a:gd name="connsiteY37" fmla="*/ 0 h 1065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646575" h="1065998">
                      <a:moveTo>
                        <a:pt x="532999" y="0"/>
                      </a:moveTo>
                      <a:cubicBezTo>
                        <a:pt x="753774" y="0"/>
                        <a:pt x="943199" y="134231"/>
                        <a:pt x="1024112" y="325532"/>
                      </a:cubicBezTo>
                      <a:lnTo>
                        <a:pt x="1048537" y="404216"/>
                      </a:lnTo>
                      <a:lnTo>
                        <a:pt x="1048984" y="404216"/>
                      </a:lnTo>
                      <a:lnTo>
                        <a:pt x="1052938" y="404216"/>
                      </a:lnTo>
                      <a:cubicBezTo>
                        <a:pt x="1060214" y="404216"/>
                        <a:pt x="1069915" y="404216"/>
                        <a:pt x="1082850" y="404216"/>
                      </a:cubicBezTo>
                      <a:lnTo>
                        <a:pt x="1105950" y="404216"/>
                      </a:lnTo>
                      <a:lnTo>
                        <a:pt x="1107156" y="404216"/>
                      </a:lnTo>
                      <a:lnTo>
                        <a:pt x="1108343" y="404216"/>
                      </a:lnTo>
                      <a:lnTo>
                        <a:pt x="1110023" y="404216"/>
                      </a:lnTo>
                      <a:lnTo>
                        <a:pt x="1115604" y="404216"/>
                      </a:lnTo>
                      <a:lnTo>
                        <a:pt x="1117859" y="404216"/>
                      </a:lnTo>
                      <a:lnTo>
                        <a:pt x="1124806" y="404216"/>
                      </a:lnTo>
                      <a:cubicBezTo>
                        <a:pt x="1136119" y="404216"/>
                        <a:pt x="1154221" y="404216"/>
                        <a:pt x="1183184" y="404216"/>
                      </a:cubicBezTo>
                      <a:lnTo>
                        <a:pt x="1192699" y="404216"/>
                      </a:lnTo>
                      <a:lnTo>
                        <a:pt x="1204062" y="404216"/>
                      </a:lnTo>
                      <a:cubicBezTo>
                        <a:pt x="1227050" y="404216"/>
                        <a:pt x="1273026" y="404216"/>
                        <a:pt x="1364976" y="404216"/>
                      </a:cubicBezTo>
                      <a:cubicBezTo>
                        <a:pt x="1399458" y="404216"/>
                        <a:pt x="1428192" y="380567"/>
                        <a:pt x="1428192" y="345095"/>
                      </a:cubicBezTo>
                      <a:cubicBezTo>
                        <a:pt x="1428192" y="322925"/>
                        <a:pt x="1434927" y="309992"/>
                        <a:pt x="1445590" y="310627"/>
                      </a:cubicBezTo>
                      <a:cubicBezTo>
                        <a:pt x="1451988" y="311008"/>
                        <a:pt x="1459801" y="316274"/>
                        <a:pt x="1468421" y="327359"/>
                      </a:cubicBezTo>
                      <a:cubicBezTo>
                        <a:pt x="1468421" y="327359"/>
                        <a:pt x="1468421" y="327359"/>
                        <a:pt x="1629335" y="486985"/>
                      </a:cubicBezTo>
                      <a:cubicBezTo>
                        <a:pt x="1652322" y="510633"/>
                        <a:pt x="1652322" y="552018"/>
                        <a:pt x="1629335" y="575666"/>
                      </a:cubicBezTo>
                      <a:lnTo>
                        <a:pt x="1468421" y="741204"/>
                      </a:lnTo>
                      <a:cubicBezTo>
                        <a:pt x="1445433" y="764853"/>
                        <a:pt x="1428192" y="758941"/>
                        <a:pt x="1428192" y="723468"/>
                      </a:cubicBezTo>
                      <a:cubicBezTo>
                        <a:pt x="1428192" y="687996"/>
                        <a:pt x="1399458" y="658435"/>
                        <a:pt x="1364976" y="658435"/>
                      </a:cubicBezTo>
                      <a:cubicBezTo>
                        <a:pt x="1364976" y="658435"/>
                        <a:pt x="1364976" y="658435"/>
                        <a:pt x="1213446" y="658435"/>
                      </a:cubicBezTo>
                      <a:lnTo>
                        <a:pt x="1192699" y="658435"/>
                      </a:lnTo>
                      <a:lnTo>
                        <a:pt x="1190826" y="658435"/>
                      </a:lnTo>
                      <a:cubicBezTo>
                        <a:pt x="1179496" y="658435"/>
                        <a:pt x="1166859" y="658435"/>
                        <a:pt x="1152763" y="658435"/>
                      </a:cubicBezTo>
                      <a:lnTo>
                        <a:pt x="1117859" y="658435"/>
                      </a:lnTo>
                      <a:lnTo>
                        <a:pt x="1115986" y="658435"/>
                      </a:lnTo>
                      <a:lnTo>
                        <a:pt x="1105950" y="658435"/>
                      </a:lnTo>
                      <a:lnTo>
                        <a:pt x="1077922" y="658435"/>
                      </a:lnTo>
                      <a:lnTo>
                        <a:pt x="1049576" y="658435"/>
                      </a:lnTo>
                      <a:lnTo>
                        <a:pt x="1024112" y="740466"/>
                      </a:lnTo>
                      <a:cubicBezTo>
                        <a:pt x="943199" y="931768"/>
                        <a:pt x="753774" y="1065998"/>
                        <a:pt x="532999" y="1065998"/>
                      </a:cubicBezTo>
                      <a:cubicBezTo>
                        <a:pt x="238632" y="1065998"/>
                        <a:pt x="0" y="827366"/>
                        <a:pt x="0" y="532999"/>
                      </a:cubicBezTo>
                      <a:cubicBezTo>
                        <a:pt x="0" y="238632"/>
                        <a:pt x="238632" y="0"/>
                        <a:pt x="532999" y="0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 w="19050">
                  <a:noFill/>
                </a:ln>
                <a:effectLst>
                  <a:outerShdw blurRad="127000" dist="50800" dir="2700000" algn="tl" rotWithShape="0">
                    <a:prstClr val="black">
                      <a:alpha val="30000"/>
                    </a:prstClr>
                  </a:outerShdw>
                </a:effectLst>
                <a:scene3d>
                  <a:camera prst="orthographicFront"/>
                  <a:lightRig rig="threePt" dir="t">
                    <a:rot lat="0" lon="0" rev="18000000"/>
                  </a:lightRig>
                </a:scene3d>
                <a:sp3d prstMaterial="softEdge">
                  <a:bevelT w="19050" h="63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61" name="椭圆 160"/>
                <p:cNvSpPr/>
                <p:nvPr/>
              </p:nvSpPr>
              <p:spPr>
                <a:xfrm flipV="1">
                  <a:off x="7642519" y="2016233"/>
                  <a:ext cx="798251" cy="798251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gradFill flip="none" rotWithShape="1">
                    <a:gsLst>
                      <a:gs pos="0">
                        <a:srgbClr val="CFCFCF"/>
                      </a:gs>
                      <a:gs pos="71000">
                        <a:schemeClr val="bg1">
                          <a:lumMod val="86000"/>
                          <a:lumOff val="14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innerShdw blurRad="50800" dist="25400" dir="13500000">
                    <a:prstClr val="black">
                      <a:alpha val="44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62" name="椭圆 161"/>
                <p:cNvSpPr/>
                <p:nvPr/>
              </p:nvSpPr>
              <p:spPr>
                <a:xfrm flipV="1">
                  <a:off x="7714915" y="2088629"/>
                  <a:ext cx="653458" cy="653458"/>
                </a:xfrm>
                <a:prstGeom prst="ellipse">
                  <a:avLst/>
                </a:prstGeom>
                <a:solidFill>
                  <a:srgbClr val="F5F5F5"/>
                </a:soli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D9D9D9"/>
                      </a:gs>
                    </a:gsLst>
                    <a:lin ang="2700000" scaled="1"/>
                    <a:tileRect/>
                  </a:gradFill>
                </a:ln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58" name="文本框 78"/>
              <p:cNvSpPr txBox="1"/>
              <p:nvPr/>
            </p:nvSpPr>
            <p:spPr>
              <a:xfrm>
                <a:off x="7421805" y="4128779"/>
                <a:ext cx="528816" cy="32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</a:rPr>
                  <a:t>03</a:t>
                </a:r>
                <a:endParaRPr lang="zh-CN" alt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>
              <a:off x="5910" y="4825"/>
              <a:ext cx="289" cy="223"/>
              <a:chOff x="4656897" y="2255326"/>
              <a:chExt cx="159161" cy="123125"/>
            </a:xfrm>
            <a:solidFill>
              <a:schemeClr val="accent2"/>
            </a:solidFill>
            <a:effectLst/>
          </p:grpSpPr>
          <p:sp>
            <p:nvSpPr>
              <p:cNvPr id="174" name="Freeform 10"/>
              <p:cNvSpPr/>
              <p:nvPr/>
            </p:nvSpPr>
            <p:spPr bwMode="auto">
              <a:xfrm>
                <a:off x="4656897" y="2255326"/>
                <a:ext cx="63064" cy="96097"/>
              </a:xfrm>
              <a:custGeom>
                <a:avLst/>
                <a:gdLst>
                  <a:gd name="T0" fmla="*/ 1 w 9"/>
                  <a:gd name="T1" fmla="*/ 5 h 13"/>
                  <a:gd name="T2" fmla="*/ 2 w 9"/>
                  <a:gd name="T3" fmla="*/ 13 h 13"/>
                  <a:gd name="T4" fmla="*/ 8 w 9"/>
                  <a:gd name="T5" fmla="*/ 8 h 13"/>
                  <a:gd name="T6" fmla="*/ 6 w 9"/>
                  <a:gd name="T7" fmla="*/ 0 h 13"/>
                  <a:gd name="T8" fmla="*/ 1 w 9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1" y="5"/>
                    </a:moveTo>
                    <a:cubicBezTo>
                      <a:pt x="0" y="9"/>
                      <a:pt x="0" y="12"/>
                      <a:pt x="2" y="13"/>
                    </a:cubicBezTo>
                    <a:cubicBezTo>
                      <a:pt x="4" y="13"/>
                      <a:pt x="6" y="10"/>
                      <a:pt x="8" y="8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2" y="2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75" name="Freeform 11"/>
              <p:cNvSpPr/>
              <p:nvPr/>
            </p:nvSpPr>
            <p:spPr bwMode="auto">
              <a:xfrm>
                <a:off x="4759000" y="2300372"/>
                <a:ext cx="57058" cy="78079"/>
              </a:xfrm>
              <a:custGeom>
                <a:avLst/>
                <a:gdLst>
                  <a:gd name="T0" fmla="*/ 5 w 8"/>
                  <a:gd name="T1" fmla="*/ 0 h 11"/>
                  <a:gd name="T2" fmla="*/ 1 w 8"/>
                  <a:gd name="T3" fmla="*/ 4 h 11"/>
                  <a:gd name="T4" fmla="*/ 3 w 8"/>
                  <a:gd name="T5" fmla="*/ 11 h 11"/>
                  <a:gd name="T6" fmla="*/ 7 w 8"/>
                  <a:gd name="T7" fmla="*/ 7 h 11"/>
                  <a:gd name="T8" fmla="*/ 5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5" y="0"/>
                    </a:moveTo>
                    <a:cubicBezTo>
                      <a:pt x="4" y="0"/>
                      <a:pt x="3" y="2"/>
                      <a:pt x="1" y="4"/>
                    </a:cubicBezTo>
                    <a:cubicBezTo>
                      <a:pt x="0" y="7"/>
                      <a:pt x="1" y="9"/>
                      <a:pt x="3" y="11"/>
                    </a:cubicBezTo>
                    <a:cubicBezTo>
                      <a:pt x="4" y="11"/>
                      <a:pt x="5" y="9"/>
                      <a:pt x="7" y="7"/>
                    </a:cubicBezTo>
                    <a:cubicBezTo>
                      <a:pt x="8" y="4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4" name="任意多边形 3"/>
          <p:cNvSpPr/>
          <p:nvPr>
            <p:custDataLst>
              <p:tags r:id="rId1"/>
            </p:custDataLst>
          </p:nvPr>
        </p:nvSpPr>
        <p:spPr>
          <a:xfrm>
            <a:off x="259715" y="95885"/>
            <a:ext cx="871220" cy="85915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08</a:t>
            </a:r>
            <a:endParaRPr lang="en-US" altLang="zh-CN" sz="4800" b="1" dirty="0" smtClean="0"/>
          </a:p>
        </p:txBody>
      </p:sp>
      <p:sp>
        <p:nvSpPr>
          <p:cNvPr id="22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6423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努力提升农业机械化管理服务能力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14170" y="3168015"/>
            <a:ext cx="3299460" cy="28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4" grpId="0" bldLvl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EditPoints="1"/>
          </p:cNvSpPr>
          <p:nvPr/>
        </p:nvSpPr>
        <p:spPr bwMode="auto">
          <a:xfrm>
            <a:off x="5390050" y="2973018"/>
            <a:ext cx="1411902" cy="1411902"/>
          </a:xfrm>
          <a:custGeom>
            <a:avLst/>
            <a:gdLst>
              <a:gd name="T0" fmla="*/ 116 w 211"/>
              <a:gd name="T1" fmla="*/ 10 h 211"/>
              <a:gd name="T2" fmla="*/ 116 w 211"/>
              <a:gd name="T3" fmla="*/ 0 h 211"/>
              <a:gd name="T4" fmla="*/ 181 w 211"/>
              <a:gd name="T5" fmla="*/ 30 h 211"/>
              <a:gd name="T6" fmla="*/ 211 w 211"/>
              <a:gd name="T7" fmla="*/ 95 h 211"/>
              <a:gd name="T8" fmla="*/ 201 w 211"/>
              <a:gd name="T9" fmla="*/ 95 h 211"/>
              <a:gd name="T10" fmla="*/ 174 w 211"/>
              <a:gd name="T11" fmla="*/ 37 h 211"/>
              <a:gd name="T12" fmla="*/ 116 w 211"/>
              <a:gd name="T13" fmla="*/ 10 h 211"/>
              <a:gd name="T14" fmla="*/ 10 w 211"/>
              <a:gd name="T15" fmla="*/ 115 h 211"/>
              <a:gd name="T16" fmla="*/ 0 w 211"/>
              <a:gd name="T17" fmla="*/ 115 h 211"/>
              <a:gd name="T18" fmla="*/ 30 w 211"/>
              <a:gd name="T19" fmla="*/ 180 h 211"/>
              <a:gd name="T20" fmla="*/ 96 w 211"/>
              <a:gd name="T21" fmla="*/ 211 h 211"/>
              <a:gd name="T22" fmla="*/ 96 w 211"/>
              <a:gd name="T23" fmla="*/ 201 h 211"/>
              <a:gd name="T24" fmla="*/ 38 w 211"/>
              <a:gd name="T25" fmla="*/ 173 h 211"/>
              <a:gd name="T26" fmla="*/ 10 w 211"/>
              <a:gd name="T27" fmla="*/ 115 h 211"/>
              <a:gd name="T28" fmla="*/ 10 w 211"/>
              <a:gd name="T29" fmla="*/ 95 h 211"/>
              <a:gd name="T30" fmla="*/ 38 w 211"/>
              <a:gd name="T31" fmla="*/ 37 h 211"/>
              <a:gd name="T32" fmla="*/ 96 w 211"/>
              <a:gd name="T33" fmla="*/ 10 h 211"/>
              <a:gd name="T34" fmla="*/ 96 w 211"/>
              <a:gd name="T35" fmla="*/ 0 h 211"/>
              <a:gd name="T36" fmla="*/ 30 w 211"/>
              <a:gd name="T37" fmla="*/ 30 h 211"/>
              <a:gd name="T38" fmla="*/ 0 w 211"/>
              <a:gd name="T39" fmla="*/ 95 h 211"/>
              <a:gd name="T40" fmla="*/ 10 w 211"/>
              <a:gd name="T41" fmla="*/ 95 h 211"/>
              <a:gd name="T42" fmla="*/ 201 w 211"/>
              <a:gd name="T43" fmla="*/ 115 h 211"/>
              <a:gd name="T44" fmla="*/ 174 w 211"/>
              <a:gd name="T45" fmla="*/ 173 h 211"/>
              <a:gd name="T46" fmla="*/ 116 w 211"/>
              <a:gd name="T47" fmla="*/ 201 h 211"/>
              <a:gd name="T48" fmla="*/ 116 w 211"/>
              <a:gd name="T49" fmla="*/ 211 h 211"/>
              <a:gd name="T50" fmla="*/ 181 w 211"/>
              <a:gd name="T51" fmla="*/ 180 h 211"/>
              <a:gd name="T52" fmla="*/ 211 w 211"/>
              <a:gd name="T53" fmla="*/ 115 h 211"/>
              <a:gd name="T54" fmla="*/ 201 w 211"/>
              <a:gd name="T55" fmla="*/ 11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1" h="211">
                <a:moveTo>
                  <a:pt x="116" y="10"/>
                </a:moveTo>
                <a:cubicBezTo>
                  <a:pt x="116" y="0"/>
                  <a:pt x="116" y="0"/>
                  <a:pt x="116" y="0"/>
                </a:cubicBezTo>
                <a:cubicBezTo>
                  <a:pt x="139" y="2"/>
                  <a:pt x="163" y="12"/>
                  <a:pt x="181" y="30"/>
                </a:cubicBezTo>
                <a:cubicBezTo>
                  <a:pt x="199" y="48"/>
                  <a:pt x="209" y="72"/>
                  <a:pt x="211" y="95"/>
                </a:cubicBezTo>
                <a:cubicBezTo>
                  <a:pt x="201" y="95"/>
                  <a:pt x="201" y="95"/>
                  <a:pt x="201" y="95"/>
                </a:cubicBezTo>
                <a:cubicBezTo>
                  <a:pt x="199" y="74"/>
                  <a:pt x="190" y="53"/>
                  <a:pt x="174" y="37"/>
                </a:cubicBezTo>
                <a:cubicBezTo>
                  <a:pt x="157" y="21"/>
                  <a:pt x="137" y="12"/>
                  <a:pt x="116" y="10"/>
                </a:cubicBezTo>
                <a:close/>
                <a:moveTo>
                  <a:pt x="10" y="115"/>
                </a:moveTo>
                <a:cubicBezTo>
                  <a:pt x="0" y="115"/>
                  <a:pt x="0" y="115"/>
                  <a:pt x="0" y="115"/>
                </a:cubicBezTo>
                <a:cubicBezTo>
                  <a:pt x="2" y="139"/>
                  <a:pt x="12" y="162"/>
                  <a:pt x="30" y="180"/>
                </a:cubicBezTo>
                <a:cubicBezTo>
                  <a:pt x="49" y="199"/>
                  <a:pt x="72" y="209"/>
                  <a:pt x="96" y="21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74" y="199"/>
                  <a:pt x="54" y="189"/>
                  <a:pt x="38" y="173"/>
                </a:cubicBezTo>
                <a:cubicBezTo>
                  <a:pt x="21" y="157"/>
                  <a:pt x="12" y="137"/>
                  <a:pt x="10" y="115"/>
                </a:cubicBezTo>
                <a:close/>
                <a:moveTo>
                  <a:pt x="10" y="95"/>
                </a:moveTo>
                <a:cubicBezTo>
                  <a:pt x="12" y="74"/>
                  <a:pt x="21" y="53"/>
                  <a:pt x="38" y="37"/>
                </a:cubicBezTo>
                <a:cubicBezTo>
                  <a:pt x="54" y="21"/>
                  <a:pt x="74" y="12"/>
                  <a:pt x="96" y="10"/>
                </a:cubicBezTo>
                <a:cubicBezTo>
                  <a:pt x="96" y="0"/>
                  <a:pt x="96" y="0"/>
                  <a:pt x="96" y="0"/>
                </a:cubicBezTo>
                <a:cubicBezTo>
                  <a:pt x="72" y="2"/>
                  <a:pt x="49" y="12"/>
                  <a:pt x="30" y="30"/>
                </a:cubicBezTo>
                <a:cubicBezTo>
                  <a:pt x="12" y="48"/>
                  <a:pt x="2" y="72"/>
                  <a:pt x="0" y="95"/>
                </a:cubicBezTo>
                <a:lnTo>
                  <a:pt x="10" y="95"/>
                </a:lnTo>
                <a:close/>
                <a:moveTo>
                  <a:pt x="201" y="115"/>
                </a:moveTo>
                <a:cubicBezTo>
                  <a:pt x="199" y="137"/>
                  <a:pt x="190" y="157"/>
                  <a:pt x="174" y="173"/>
                </a:cubicBezTo>
                <a:cubicBezTo>
                  <a:pt x="157" y="189"/>
                  <a:pt x="137" y="199"/>
                  <a:pt x="116" y="20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39" y="209"/>
                  <a:pt x="163" y="199"/>
                  <a:pt x="181" y="180"/>
                </a:cubicBezTo>
                <a:cubicBezTo>
                  <a:pt x="199" y="162"/>
                  <a:pt x="209" y="139"/>
                  <a:pt x="211" y="115"/>
                </a:cubicBezTo>
                <a:lnTo>
                  <a:pt x="201" y="1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4673957" y="2250752"/>
            <a:ext cx="1358107" cy="1358107"/>
          </a:xfrm>
          <a:custGeom>
            <a:avLst/>
            <a:gdLst>
              <a:gd name="T0" fmla="*/ 95 w 203"/>
              <a:gd name="T1" fmla="*/ 203 h 203"/>
              <a:gd name="T2" fmla="*/ 129 w 203"/>
              <a:gd name="T3" fmla="*/ 130 h 203"/>
              <a:gd name="T4" fmla="*/ 203 w 203"/>
              <a:gd name="T5" fmla="*/ 96 h 203"/>
              <a:gd name="T6" fmla="*/ 203 w 203"/>
              <a:gd name="T7" fmla="*/ 0 h 203"/>
              <a:gd name="T8" fmla="*/ 77 w 203"/>
              <a:gd name="T9" fmla="*/ 48 h 203"/>
              <a:gd name="T10" fmla="*/ 40 w 203"/>
              <a:gd name="T11" fmla="*/ 41 h 203"/>
              <a:gd name="T12" fmla="*/ 48 w 203"/>
              <a:gd name="T13" fmla="*/ 78 h 203"/>
              <a:gd name="T14" fmla="*/ 0 w 203"/>
              <a:gd name="T15" fmla="*/ 203 h 203"/>
              <a:gd name="T16" fmla="*/ 95 w 203"/>
              <a:gd name="T17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95" y="203"/>
                </a:moveTo>
                <a:cubicBezTo>
                  <a:pt x="97" y="177"/>
                  <a:pt x="109" y="150"/>
                  <a:pt x="129" y="130"/>
                </a:cubicBezTo>
                <a:cubicBezTo>
                  <a:pt x="150" y="109"/>
                  <a:pt x="176" y="98"/>
                  <a:pt x="203" y="96"/>
                </a:cubicBezTo>
                <a:cubicBezTo>
                  <a:pt x="203" y="0"/>
                  <a:pt x="203" y="0"/>
                  <a:pt x="203" y="0"/>
                </a:cubicBezTo>
                <a:cubicBezTo>
                  <a:pt x="158" y="2"/>
                  <a:pt x="114" y="18"/>
                  <a:pt x="77" y="48"/>
                </a:cubicBezTo>
                <a:cubicBezTo>
                  <a:pt x="40" y="41"/>
                  <a:pt x="40" y="41"/>
                  <a:pt x="40" y="41"/>
                </a:cubicBezTo>
                <a:cubicBezTo>
                  <a:pt x="48" y="78"/>
                  <a:pt x="48" y="78"/>
                  <a:pt x="48" y="78"/>
                </a:cubicBezTo>
                <a:cubicBezTo>
                  <a:pt x="18" y="114"/>
                  <a:pt x="2" y="159"/>
                  <a:pt x="0" y="203"/>
                </a:cubicBezTo>
                <a:lnTo>
                  <a:pt x="95" y="203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" name="Freeform 7"/>
          <p:cNvSpPr/>
          <p:nvPr/>
        </p:nvSpPr>
        <p:spPr bwMode="auto">
          <a:xfrm>
            <a:off x="4673957" y="3742905"/>
            <a:ext cx="1358107" cy="1358107"/>
          </a:xfrm>
          <a:custGeom>
            <a:avLst/>
            <a:gdLst>
              <a:gd name="T0" fmla="*/ 203 w 203"/>
              <a:gd name="T1" fmla="*/ 108 h 203"/>
              <a:gd name="T2" fmla="*/ 129 w 203"/>
              <a:gd name="T3" fmla="*/ 74 h 203"/>
              <a:gd name="T4" fmla="*/ 95 w 203"/>
              <a:gd name="T5" fmla="*/ 0 h 203"/>
              <a:gd name="T6" fmla="*/ 0 w 203"/>
              <a:gd name="T7" fmla="*/ 0 h 203"/>
              <a:gd name="T8" fmla="*/ 48 w 203"/>
              <a:gd name="T9" fmla="*/ 126 h 203"/>
              <a:gd name="T10" fmla="*/ 40 w 203"/>
              <a:gd name="T11" fmla="*/ 162 h 203"/>
              <a:gd name="T12" fmla="*/ 77 w 203"/>
              <a:gd name="T13" fmla="*/ 155 h 203"/>
              <a:gd name="T14" fmla="*/ 203 w 203"/>
              <a:gd name="T15" fmla="*/ 203 h 203"/>
              <a:gd name="T16" fmla="*/ 203 w 203"/>
              <a:gd name="T17" fmla="*/ 108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203" y="108"/>
                </a:moveTo>
                <a:cubicBezTo>
                  <a:pt x="176" y="105"/>
                  <a:pt x="150" y="94"/>
                  <a:pt x="129" y="74"/>
                </a:cubicBezTo>
                <a:cubicBezTo>
                  <a:pt x="109" y="53"/>
                  <a:pt x="98" y="27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45"/>
                  <a:pt x="18" y="89"/>
                  <a:pt x="48" y="126"/>
                </a:cubicBezTo>
                <a:cubicBezTo>
                  <a:pt x="40" y="162"/>
                  <a:pt x="40" y="162"/>
                  <a:pt x="40" y="162"/>
                </a:cubicBezTo>
                <a:cubicBezTo>
                  <a:pt x="77" y="155"/>
                  <a:pt x="77" y="155"/>
                  <a:pt x="77" y="155"/>
                </a:cubicBezTo>
                <a:cubicBezTo>
                  <a:pt x="114" y="185"/>
                  <a:pt x="158" y="201"/>
                  <a:pt x="203" y="203"/>
                </a:cubicBezTo>
                <a:lnTo>
                  <a:pt x="203" y="108"/>
                </a:lnTo>
                <a:close/>
              </a:path>
            </a:pathLst>
          </a:custGeom>
          <a:solidFill>
            <a:schemeClr val="accent2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" name="Freeform 8"/>
          <p:cNvSpPr/>
          <p:nvPr/>
        </p:nvSpPr>
        <p:spPr bwMode="auto">
          <a:xfrm>
            <a:off x="6166111" y="2250752"/>
            <a:ext cx="1351933" cy="1358107"/>
          </a:xfrm>
          <a:custGeom>
            <a:avLst/>
            <a:gdLst>
              <a:gd name="T0" fmla="*/ 127 w 202"/>
              <a:gd name="T1" fmla="*/ 50 h 203"/>
              <a:gd name="T2" fmla="*/ 0 w 202"/>
              <a:gd name="T3" fmla="*/ 0 h 203"/>
              <a:gd name="T4" fmla="*/ 0 w 202"/>
              <a:gd name="T5" fmla="*/ 96 h 203"/>
              <a:gd name="T6" fmla="*/ 73 w 202"/>
              <a:gd name="T7" fmla="*/ 130 h 203"/>
              <a:gd name="T8" fmla="*/ 107 w 202"/>
              <a:gd name="T9" fmla="*/ 203 h 203"/>
              <a:gd name="T10" fmla="*/ 202 w 202"/>
              <a:gd name="T11" fmla="*/ 203 h 203"/>
              <a:gd name="T12" fmla="*/ 156 w 202"/>
              <a:gd name="T13" fmla="*/ 79 h 203"/>
              <a:gd name="T14" fmla="*/ 163 w 202"/>
              <a:gd name="T15" fmla="*/ 42 h 203"/>
              <a:gd name="T16" fmla="*/ 127 w 202"/>
              <a:gd name="T17" fmla="*/ 5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27" y="50"/>
                </a:moveTo>
                <a:cubicBezTo>
                  <a:pt x="90" y="19"/>
                  <a:pt x="45" y="3"/>
                  <a:pt x="0" y="0"/>
                </a:cubicBezTo>
                <a:cubicBezTo>
                  <a:pt x="0" y="96"/>
                  <a:pt x="0" y="96"/>
                  <a:pt x="0" y="96"/>
                </a:cubicBezTo>
                <a:cubicBezTo>
                  <a:pt x="26" y="98"/>
                  <a:pt x="53" y="109"/>
                  <a:pt x="73" y="130"/>
                </a:cubicBezTo>
                <a:cubicBezTo>
                  <a:pt x="94" y="150"/>
                  <a:pt x="105" y="177"/>
                  <a:pt x="107" y="203"/>
                </a:cubicBezTo>
                <a:cubicBezTo>
                  <a:pt x="202" y="203"/>
                  <a:pt x="202" y="203"/>
                  <a:pt x="202" y="203"/>
                </a:cubicBezTo>
                <a:cubicBezTo>
                  <a:pt x="200" y="159"/>
                  <a:pt x="185" y="115"/>
                  <a:pt x="156" y="79"/>
                </a:cubicBezTo>
                <a:cubicBezTo>
                  <a:pt x="163" y="42"/>
                  <a:pt x="163" y="42"/>
                  <a:pt x="163" y="42"/>
                </a:cubicBezTo>
                <a:lnTo>
                  <a:pt x="127" y="50"/>
                </a:lnTo>
                <a:close/>
              </a:path>
            </a:pathLst>
          </a:custGeom>
          <a:solidFill>
            <a:schemeClr val="accent4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" name="Freeform 9"/>
          <p:cNvSpPr/>
          <p:nvPr/>
        </p:nvSpPr>
        <p:spPr bwMode="auto">
          <a:xfrm>
            <a:off x="6166111" y="3742905"/>
            <a:ext cx="1351933" cy="1358107"/>
          </a:xfrm>
          <a:custGeom>
            <a:avLst/>
            <a:gdLst>
              <a:gd name="T0" fmla="*/ 107 w 202"/>
              <a:gd name="T1" fmla="*/ 0 h 203"/>
              <a:gd name="T2" fmla="*/ 73 w 202"/>
              <a:gd name="T3" fmla="*/ 74 h 203"/>
              <a:gd name="T4" fmla="*/ 0 w 202"/>
              <a:gd name="T5" fmla="*/ 108 h 203"/>
              <a:gd name="T6" fmla="*/ 0 w 202"/>
              <a:gd name="T7" fmla="*/ 203 h 203"/>
              <a:gd name="T8" fmla="*/ 123 w 202"/>
              <a:gd name="T9" fmla="*/ 157 h 203"/>
              <a:gd name="T10" fmla="*/ 161 w 202"/>
              <a:gd name="T11" fmla="*/ 164 h 203"/>
              <a:gd name="T12" fmla="*/ 153 w 202"/>
              <a:gd name="T13" fmla="*/ 127 h 203"/>
              <a:gd name="T14" fmla="*/ 202 w 202"/>
              <a:gd name="T15" fmla="*/ 0 h 203"/>
              <a:gd name="T16" fmla="*/ 107 w 202"/>
              <a:gd name="T17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07" y="0"/>
                </a:moveTo>
                <a:cubicBezTo>
                  <a:pt x="105" y="27"/>
                  <a:pt x="93" y="53"/>
                  <a:pt x="73" y="74"/>
                </a:cubicBezTo>
                <a:cubicBezTo>
                  <a:pt x="53" y="94"/>
                  <a:pt x="26" y="105"/>
                  <a:pt x="0" y="108"/>
                </a:cubicBezTo>
                <a:cubicBezTo>
                  <a:pt x="0" y="203"/>
                  <a:pt x="0" y="203"/>
                  <a:pt x="0" y="203"/>
                </a:cubicBezTo>
                <a:cubicBezTo>
                  <a:pt x="44" y="201"/>
                  <a:pt x="87" y="186"/>
                  <a:pt x="123" y="157"/>
                </a:cubicBezTo>
                <a:cubicBezTo>
                  <a:pt x="161" y="164"/>
                  <a:pt x="161" y="164"/>
                  <a:pt x="161" y="164"/>
                </a:cubicBezTo>
                <a:cubicBezTo>
                  <a:pt x="153" y="127"/>
                  <a:pt x="153" y="127"/>
                  <a:pt x="153" y="127"/>
                </a:cubicBezTo>
                <a:cubicBezTo>
                  <a:pt x="184" y="90"/>
                  <a:pt x="200" y="46"/>
                  <a:pt x="202" y="0"/>
                </a:cubicBezTo>
                <a:lnTo>
                  <a:pt x="107" y="0"/>
                </a:lnTo>
                <a:close/>
              </a:path>
            </a:pathLst>
          </a:custGeom>
          <a:solidFill>
            <a:schemeClr val="accent3"/>
          </a:soli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5534992" y="3198829"/>
            <a:ext cx="1095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1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Impact" panose="020B0806030902050204" charset="0"/>
              </a:rPr>
              <a:t>添加标题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Impact" panose="020B080603090205020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025557" y="2615479"/>
            <a:ext cx="417830" cy="628650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6714696" y="2615479"/>
            <a:ext cx="417830" cy="628650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5030922" y="4129557"/>
            <a:ext cx="417830" cy="628650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6684149" y="4129557"/>
            <a:ext cx="417830" cy="628650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43892" y="1809750"/>
            <a:ext cx="30542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加强组织领导</a:t>
            </a:r>
            <a:endParaRPr lang="zh-CN" altLang="en-US" sz="24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43892" y="2242389"/>
            <a:ext cx="3054265" cy="159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县（市、区）农机化主管部门要提高站位、加强领导，把《规划》实施列入重要议事日程。要积极争取当地党委、政府的重视支持和社会各界的关注。要建立健全协调推进机制，加强与科技、工信、发改、卫健、交通、公安、气象、市场监管等多部门联动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48512" y="1809750"/>
            <a:ext cx="30542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加大政策支持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748512" y="2242389"/>
            <a:ext cx="30542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市、县两级要积极创设农业机械化扶持政策，努力争取各级政策扶持和项目支持。要加强或新增适应“十四五”农业农村现代化新征程所必需的农业机械化高质量发展政策措施。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43892" y="4041498"/>
            <a:ext cx="30542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强化服务指导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43892" y="4474137"/>
            <a:ext cx="305426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构建“1+5”工作体系，成立市级农业机械化装备与技术专家组。发挥政府在推进农业机械化发展中的引导作用，尊重农民意愿，充分调动各类市场主体的积极性、主动性和创造性，因地制宜推进农业机械化发展。支持农业机械行业学会、协会发展，助力农业机械化高质量发展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48512" y="4041498"/>
            <a:ext cx="30542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严格监督考核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748512" y="4474137"/>
            <a:ext cx="305426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、县农机部门要组织开展好农机化发展目标任务研究，因地制宜细化、分解和量化目标任务，明确农机化发展的短板弱项及相应举措。做好农机化统计，及时发现解决《规划》实施过程中存在的问题，保障各项目标任务完成。要严格项目绩效考核评价，强化绩效监控的过程管理，全面评价农机化项目实施成效，突出绩效评价结果的应用，保证项目实施效果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23520" y="104775"/>
            <a:ext cx="907415" cy="85026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09</a:t>
            </a:r>
            <a:endParaRPr lang="en-US" altLang="zh-CN" sz="4800" b="1" dirty="0" smtClean="0"/>
          </a:p>
        </p:txBody>
      </p:sp>
      <p:sp>
        <p:nvSpPr>
          <p:cNvPr id="23" name="TextBox 76"/>
          <p:cNvSpPr txBox="1"/>
          <p:nvPr>
            <p:custDataLst>
              <p:tags r:id="rId2"/>
            </p:custDataLst>
          </p:nvPr>
        </p:nvSpPr>
        <p:spPr>
          <a:xfrm>
            <a:off x="1362075" y="281940"/>
            <a:ext cx="6423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保障措施</a:t>
            </a:r>
            <a:endParaRPr lang="zh-CN" altLang="en-US" sz="32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4" grpId="0" bldLvl="0" animBg="1"/>
      <p:bldP spid="4" grpId="1" bldLvl="0" animBg="1"/>
      <p:bldP spid="4" grpId="2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1"/>
          <p:cNvSpPr/>
          <p:nvPr/>
        </p:nvSpPr>
        <p:spPr>
          <a:xfrm>
            <a:off x="0" y="2205183"/>
            <a:ext cx="1716842" cy="2097735"/>
          </a:xfrm>
          <a:custGeom>
            <a:avLst/>
            <a:gdLst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-1" fmla="*/ 0 w 1705100"/>
              <a:gd name="connsiteY0-2" fmla="*/ 0 h 2088232"/>
              <a:gd name="connsiteX1-3" fmla="*/ 1705100 w 1705100"/>
              <a:gd name="connsiteY1-4" fmla="*/ 0 h 2088232"/>
              <a:gd name="connsiteX2-5" fmla="*/ 922602 w 1705100"/>
              <a:gd name="connsiteY2-6" fmla="*/ 1013988 h 2088232"/>
              <a:gd name="connsiteX3-7" fmla="*/ 1705100 w 1705100"/>
              <a:gd name="connsiteY3-8" fmla="*/ 2088232 h 2088232"/>
              <a:gd name="connsiteX4-9" fmla="*/ 0 w 1705100"/>
              <a:gd name="connsiteY4-10" fmla="*/ 2088232 h 2088232"/>
              <a:gd name="connsiteX5" fmla="*/ 0 w 1705100"/>
              <a:gd name="connsiteY5" fmla="*/ 0 h 2088232"/>
              <a:gd name="connsiteX0-11" fmla="*/ 0 w 1705100"/>
              <a:gd name="connsiteY0-12" fmla="*/ 0 h 2088232"/>
              <a:gd name="connsiteX1-13" fmla="*/ 1705100 w 1705100"/>
              <a:gd name="connsiteY1-14" fmla="*/ 0 h 2088232"/>
              <a:gd name="connsiteX2-15" fmla="*/ 1090721 w 1705100"/>
              <a:gd name="connsiteY2-16" fmla="*/ 1075495 h 2088232"/>
              <a:gd name="connsiteX3-17" fmla="*/ 1705100 w 1705100"/>
              <a:gd name="connsiteY3-18" fmla="*/ 2088232 h 2088232"/>
              <a:gd name="connsiteX4-19" fmla="*/ 0 w 1705100"/>
              <a:gd name="connsiteY4-20" fmla="*/ 2088232 h 2088232"/>
              <a:gd name="connsiteX5-21" fmla="*/ 0 w 1705100"/>
              <a:gd name="connsiteY5-22" fmla="*/ 0 h 2088232"/>
              <a:gd name="connsiteX0-23" fmla="*/ 0 w 1705100"/>
              <a:gd name="connsiteY0-24" fmla="*/ 0 h 2088232"/>
              <a:gd name="connsiteX1-25" fmla="*/ 1705100 w 1705100"/>
              <a:gd name="connsiteY1-26" fmla="*/ 0 h 2088232"/>
              <a:gd name="connsiteX2-27" fmla="*/ 1090721 w 1705100"/>
              <a:gd name="connsiteY2-28" fmla="*/ 1075495 h 2088232"/>
              <a:gd name="connsiteX3-29" fmla="*/ 1705100 w 1705100"/>
              <a:gd name="connsiteY3-30" fmla="*/ 2088232 h 2088232"/>
              <a:gd name="connsiteX4-31" fmla="*/ 0 w 1705100"/>
              <a:gd name="connsiteY4-32" fmla="*/ 2088232 h 2088232"/>
              <a:gd name="connsiteX5-33" fmla="*/ 0 w 1705100"/>
              <a:gd name="connsiteY5-34" fmla="*/ 0 h 2088232"/>
              <a:gd name="connsiteX0-35" fmla="*/ 0 w 1705100"/>
              <a:gd name="connsiteY0-36" fmla="*/ 0 h 2088232"/>
              <a:gd name="connsiteX1-37" fmla="*/ 1705100 w 1705100"/>
              <a:gd name="connsiteY1-38" fmla="*/ 0 h 2088232"/>
              <a:gd name="connsiteX2-39" fmla="*/ 1090721 w 1705100"/>
              <a:gd name="connsiteY2-40" fmla="*/ 1075495 h 2088232"/>
              <a:gd name="connsiteX3-41" fmla="*/ 1705100 w 1705100"/>
              <a:gd name="connsiteY3-42" fmla="*/ 2088232 h 2088232"/>
              <a:gd name="connsiteX4-43" fmla="*/ 0 w 1705100"/>
              <a:gd name="connsiteY4-44" fmla="*/ 2088232 h 2088232"/>
              <a:gd name="connsiteX5-45" fmla="*/ 0 w 1705100"/>
              <a:gd name="connsiteY5-46" fmla="*/ 0 h 2088232"/>
              <a:gd name="connsiteX0-47" fmla="*/ 0 w 1705100"/>
              <a:gd name="connsiteY0-48" fmla="*/ 0 h 2088232"/>
              <a:gd name="connsiteX1-49" fmla="*/ 1705100 w 1705100"/>
              <a:gd name="connsiteY1-50" fmla="*/ 0 h 2088232"/>
              <a:gd name="connsiteX2-51" fmla="*/ 1090721 w 1705100"/>
              <a:gd name="connsiteY2-52" fmla="*/ 1075495 h 2088232"/>
              <a:gd name="connsiteX3-53" fmla="*/ 1705100 w 1705100"/>
              <a:gd name="connsiteY3-54" fmla="*/ 2088232 h 2088232"/>
              <a:gd name="connsiteX4-55" fmla="*/ 0 w 1705100"/>
              <a:gd name="connsiteY4-56" fmla="*/ 2088232 h 2088232"/>
              <a:gd name="connsiteX5-57" fmla="*/ 0 w 1705100"/>
              <a:gd name="connsiteY5-58" fmla="*/ 0 h 2088232"/>
              <a:gd name="connsiteX0-59" fmla="*/ 0 w 1705100"/>
              <a:gd name="connsiteY0-60" fmla="*/ 0 h 2088232"/>
              <a:gd name="connsiteX1-61" fmla="*/ 1705100 w 1705100"/>
              <a:gd name="connsiteY1-62" fmla="*/ 0 h 2088232"/>
              <a:gd name="connsiteX2-63" fmla="*/ 1090721 w 1705100"/>
              <a:gd name="connsiteY2-64" fmla="*/ 1075495 h 2088232"/>
              <a:gd name="connsiteX3-65" fmla="*/ 1705100 w 1705100"/>
              <a:gd name="connsiteY3-66" fmla="*/ 2088232 h 2088232"/>
              <a:gd name="connsiteX4-67" fmla="*/ 0 w 1705100"/>
              <a:gd name="connsiteY4-68" fmla="*/ 2088232 h 2088232"/>
              <a:gd name="connsiteX5-69" fmla="*/ 0 w 1705100"/>
              <a:gd name="connsiteY5-70" fmla="*/ 0 h 2088232"/>
              <a:gd name="connsiteX0-71" fmla="*/ 0 w 1705100"/>
              <a:gd name="connsiteY0-72" fmla="*/ 0 h 2088232"/>
              <a:gd name="connsiteX1-73" fmla="*/ 1705100 w 1705100"/>
              <a:gd name="connsiteY1-74" fmla="*/ 0 h 2088232"/>
              <a:gd name="connsiteX2-75" fmla="*/ 1090721 w 1705100"/>
              <a:gd name="connsiteY2-76" fmla="*/ 1075495 h 2088232"/>
              <a:gd name="connsiteX3-77" fmla="*/ 1705100 w 1705100"/>
              <a:gd name="connsiteY3-78" fmla="*/ 2088232 h 2088232"/>
              <a:gd name="connsiteX4-79" fmla="*/ 0 w 1705100"/>
              <a:gd name="connsiteY4-80" fmla="*/ 2088232 h 2088232"/>
              <a:gd name="connsiteX5-81" fmla="*/ 0 w 1705100"/>
              <a:gd name="connsiteY5-82" fmla="*/ 0 h 2088232"/>
              <a:gd name="connsiteX0-83" fmla="*/ 0 w 1705100"/>
              <a:gd name="connsiteY0-84" fmla="*/ 0 h 2088232"/>
              <a:gd name="connsiteX1-85" fmla="*/ 1705100 w 1705100"/>
              <a:gd name="connsiteY1-86" fmla="*/ 0 h 2088232"/>
              <a:gd name="connsiteX2-87" fmla="*/ 1090721 w 1705100"/>
              <a:gd name="connsiteY2-88" fmla="*/ 1075495 h 2088232"/>
              <a:gd name="connsiteX3-89" fmla="*/ 1705100 w 1705100"/>
              <a:gd name="connsiteY3-90" fmla="*/ 2088232 h 2088232"/>
              <a:gd name="connsiteX4-91" fmla="*/ 0 w 1705100"/>
              <a:gd name="connsiteY4-92" fmla="*/ 2088232 h 2088232"/>
              <a:gd name="connsiteX5-93" fmla="*/ 0 w 1705100"/>
              <a:gd name="connsiteY5-94" fmla="*/ 0 h 2088232"/>
              <a:gd name="connsiteX0-95" fmla="*/ 0 w 1705100"/>
              <a:gd name="connsiteY0-96" fmla="*/ 0 h 2088232"/>
              <a:gd name="connsiteX1-97" fmla="*/ 1705100 w 1705100"/>
              <a:gd name="connsiteY1-98" fmla="*/ 0 h 2088232"/>
              <a:gd name="connsiteX2-99" fmla="*/ 1090721 w 1705100"/>
              <a:gd name="connsiteY2-100" fmla="*/ 1075495 h 2088232"/>
              <a:gd name="connsiteX3-101" fmla="*/ 1705100 w 1705100"/>
              <a:gd name="connsiteY3-102" fmla="*/ 2088232 h 2088232"/>
              <a:gd name="connsiteX4-103" fmla="*/ 0 w 1705100"/>
              <a:gd name="connsiteY4-104" fmla="*/ 2088232 h 2088232"/>
              <a:gd name="connsiteX5-105" fmla="*/ 0 w 1705100"/>
              <a:gd name="connsiteY5-106" fmla="*/ 0 h 2088232"/>
              <a:gd name="connsiteX0-107" fmla="*/ 0 w 1705100"/>
              <a:gd name="connsiteY0-108" fmla="*/ 0 h 2088232"/>
              <a:gd name="connsiteX1-109" fmla="*/ 1705100 w 1705100"/>
              <a:gd name="connsiteY1-110" fmla="*/ 0 h 2088232"/>
              <a:gd name="connsiteX2-111" fmla="*/ 1705100 w 1705100"/>
              <a:gd name="connsiteY2-112" fmla="*/ 2088232 h 2088232"/>
              <a:gd name="connsiteX3-113" fmla="*/ 0 w 1705100"/>
              <a:gd name="connsiteY3-114" fmla="*/ 2088232 h 2088232"/>
              <a:gd name="connsiteX4-115" fmla="*/ 0 w 1705100"/>
              <a:gd name="connsiteY4-116" fmla="*/ 0 h 2088232"/>
              <a:gd name="connsiteX0-117" fmla="*/ 0 w 1739059"/>
              <a:gd name="connsiteY0-118" fmla="*/ 0 h 2088232"/>
              <a:gd name="connsiteX1-119" fmla="*/ 1705100 w 1739059"/>
              <a:gd name="connsiteY1-120" fmla="*/ 0 h 2088232"/>
              <a:gd name="connsiteX2-121" fmla="*/ 1705100 w 1739059"/>
              <a:gd name="connsiteY2-122" fmla="*/ 2088232 h 2088232"/>
              <a:gd name="connsiteX3-123" fmla="*/ 0 w 1739059"/>
              <a:gd name="connsiteY3-124" fmla="*/ 2088232 h 2088232"/>
              <a:gd name="connsiteX4-125" fmla="*/ 0 w 1739059"/>
              <a:gd name="connsiteY4-126" fmla="*/ 0 h 2088232"/>
              <a:gd name="connsiteX0-127" fmla="*/ 0 w 1705100"/>
              <a:gd name="connsiteY0-128" fmla="*/ 0 h 2088232"/>
              <a:gd name="connsiteX1-129" fmla="*/ 1705100 w 1705100"/>
              <a:gd name="connsiteY1-130" fmla="*/ 0 h 2088232"/>
              <a:gd name="connsiteX2-131" fmla="*/ 1705100 w 1705100"/>
              <a:gd name="connsiteY2-132" fmla="*/ 2088232 h 2088232"/>
              <a:gd name="connsiteX3-133" fmla="*/ 0 w 1705100"/>
              <a:gd name="connsiteY3-134" fmla="*/ 2088232 h 2088232"/>
              <a:gd name="connsiteX4-135" fmla="*/ 0 w 1705100"/>
              <a:gd name="connsiteY4-136" fmla="*/ 0 h 2088232"/>
              <a:gd name="connsiteX0-137" fmla="*/ 0 w 1705100"/>
              <a:gd name="connsiteY0-138" fmla="*/ 0 h 2088232"/>
              <a:gd name="connsiteX1-139" fmla="*/ 1705100 w 1705100"/>
              <a:gd name="connsiteY1-140" fmla="*/ 0 h 2088232"/>
              <a:gd name="connsiteX2-141" fmla="*/ 1705100 w 1705100"/>
              <a:gd name="connsiteY2-142" fmla="*/ 2088232 h 2088232"/>
              <a:gd name="connsiteX3-143" fmla="*/ 0 w 1705100"/>
              <a:gd name="connsiteY3-144" fmla="*/ 2088232 h 2088232"/>
              <a:gd name="connsiteX4-145" fmla="*/ 0 w 1705100"/>
              <a:gd name="connsiteY4-146" fmla="*/ 0 h 2088232"/>
              <a:gd name="connsiteX0-147" fmla="*/ 0 w 1705100"/>
              <a:gd name="connsiteY0-148" fmla="*/ 0 h 2088232"/>
              <a:gd name="connsiteX1-149" fmla="*/ 1705100 w 1705100"/>
              <a:gd name="connsiteY1-150" fmla="*/ 0 h 2088232"/>
              <a:gd name="connsiteX2-151" fmla="*/ 1705100 w 1705100"/>
              <a:gd name="connsiteY2-152" fmla="*/ 2088232 h 2088232"/>
              <a:gd name="connsiteX3-153" fmla="*/ 0 w 1705100"/>
              <a:gd name="connsiteY3-154" fmla="*/ 2088232 h 2088232"/>
              <a:gd name="connsiteX4-155" fmla="*/ 0 w 1705100"/>
              <a:gd name="connsiteY4-156" fmla="*/ 0 h 2088232"/>
              <a:gd name="connsiteX0-157" fmla="*/ 0 w 1746105"/>
              <a:gd name="connsiteY0-158" fmla="*/ 0 h 2088232"/>
              <a:gd name="connsiteX1-159" fmla="*/ 1746105 w 1746105"/>
              <a:gd name="connsiteY1-160" fmla="*/ 0 h 2088232"/>
              <a:gd name="connsiteX2-161" fmla="*/ 1705100 w 1746105"/>
              <a:gd name="connsiteY2-162" fmla="*/ 2088232 h 2088232"/>
              <a:gd name="connsiteX3-163" fmla="*/ 0 w 1746105"/>
              <a:gd name="connsiteY3-164" fmla="*/ 2088232 h 2088232"/>
              <a:gd name="connsiteX4-165" fmla="*/ 0 w 1746105"/>
              <a:gd name="connsiteY4-166" fmla="*/ 0 h 2088232"/>
              <a:gd name="connsiteX0-167" fmla="*/ 0 w 1746105"/>
              <a:gd name="connsiteY0-168" fmla="*/ 0 h 2088232"/>
              <a:gd name="connsiteX1-169" fmla="*/ 1746105 w 1746105"/>
              <a:gd name="connsiteY1-170" fmla="*/ 0 h 2088232"/>
              <a:gd name="connsiteX2-171" fmla="*/ 1705100 w 1746105"/>
              <a:gd name="connsiteY2-172" fmla="*/ 2088232 h 2088232"/>
              <a:gd name="connsiteX3-173" fmla="*/ 0 w 1746105"/>
              <a:gd name="connsiteY3-174" fmla="*/ 2088232 h 2088232"/>
              <a:gd name="connsiteX4-175" fmla="*/ 0 w 1746105"/>
              <a:gd name="connsiteY4-176" fmla="*/ 0 h 2088232"/>
              <a:gd name="connsiteX0-177" fmla="*/ 0 w 1746105"/>
              <a:gd name="connsiteY0-178" fmla="*/ 0 h 2088232"/>
              <a:gd name="connsiteX1-179" fmla="*/ 1746105 w 1746105"/>
              <a:gd name="connsiteY1-180" fmla="*/ 0 h 2088232"/>
              <a:gd name="connsiteX2-181" fmla="*/ 1705100 w 1746105"/>
              <a:gd name="connsiteY2-182" fmla="*/ 2088232 h 2088232"/>
              <a:gd name="connsiteX3-183" fmla="*/ 0 w 1746105"/>
              <a:gd name="connsiteY3-184" fmla="*/ 2088232 h 2088232"/>
              <a:gd name="connsiteX4-185" fmla="*/ 0 w 1746105"/>
              <a:gd name="connsiteY4-186" fmla="*/ 0 h 2088232"/>
              <a:gd name="connsiteX0-187" fmla="*/ 0 w 1762506"/>
              <a:gd name="connsiteY0-188" fmla="*/ 0 h 2088232"/>
              <a:gd name="connsiteX1-189" fmla="*/ 1746105 w 1762506"/>
              <a:gd name="connsiteY1-190" fmla="*/ 0 h 2088232"/>
              <a:gd name="connsiteX2-191" fmla="*/ 1762506 w 1762506"/>
              <a:gd name="connsiteY2-192" fmla="*/ 2088232 h 2088232"/>
              <a:gd name="connsiteX3-193" fmla="*/ 0 w 1762506"/>
              <a:gd name="connsiteY3-194" fmla="*/ 2088232 h 2088232"/>
              <a:gd name="connsiteX4-195" fmla="*/ 0 w 1762506"/>
              <a:gd name="connsiteY4-196" fmla="*/ 0 h 2088232"/>
              <a:gd name="connsiteX0-197" fmla="*/ 0 w 1762506"/>
              <a:gd name="connsiteY0-198" fmla="*/ 0 h 2088232"/>
              <a:gd name="connsiteX1-199" fmla="*/ 1746105 w 1762506"/>
              <a:gd name="connsiteY1-200" fmla="*/ 0 h 2088232"/>
              <a:gd name="connsiteX2-201" fmla="*/ 1762506 w 1762506"/>
              <a:gd name="connsiteY2-202" fmla="*/ 2088232 h 2088232"/>
              <a:gd name="connsiteX3-203" fmla="*/ 0 w 1762506"/>
              <a:gd name="connsiteY3-204" fmla="*/ 2088232 h 2088232"/>
              <a:gd name="connsiteX4-205" fmla="*/ 0 w 1762506"/>
              <a:gd name="connsiteY4-206" fmla="*/ 0 h 2088232"/>
              <a:gd name="connsiteX0-207" fmla="*/ 0 w 1762506"/>
              <a:gd name="connsiteY0-208" fmla="*/ 0 h 2088232"/>
              <a:gd name="connsiteX1-209" fmla="*/ 1746105 w 1762506"/>
              <a:gd name="connsiteY1-210" fmla="*/ 0 h 2088232"/>
              <a:gd name="connsiteX2-211" fmla="*/ 1762506 w 1762506"/>
              <a:gd name="connsiteY2-212" fmla="*/ 2088232 h 2088232"/>
              <a:gd name="connsiteX3-213" fmla="*/ 0 w 1762506"/>
              <a:gd name="connsiteY3-214" fmla="*/ 2088232 h 2088232"/>
              <a:gd name="connsiteX4-215" fmla="*/ 0 w 1762506"/>
              <a:gd name="connsiteY4-216" fmla="*/ 0 h 2088232"/>
              <a:gd name="connsiteX0-217" fmla="*/ 0 w 1762506"/>
              <a:gd name="connsiteY0-218" fmla="*/ 0 h 2088232"/>
              <a:gd name="connsiteX1-219" fmla="*/ 1746105 w 1762506"/>
              <a:gd name="connsiteY1-220" fmla="*/ 0 h 2088232"/>
              <a:gd name="connsiteX2-221" fmla="*/ 1762506 w 1762506"/>
              <a:gd name="connsiteY2-222" fmla="*/ 2088232 h 2088232"/>
              <a:gd name="connsiteX3-223" fmla="*/ 0 w 1762506"/>
              <a:gd name="connsiteY3-224" fmla="*/ 2088232 h 2088232"/>
              <a:gd name="connsiteX4-225" fmla="*/ 0 w 1762506"/>
              <a:gd name="connsiteY4-226" fmla="*/ 0 h 2088232"/>
              <a:gd name="connsiteX0-227" fmla="*/ 0 w 1762506"/>
              <a:gd name="connsiteY0-228" fmla="*/ 0 h 2088232"/>
              <a:gd name="connsiteX1-229" fmla="*/ 1746105 w 1762506"/>
              <a:gd name="connsiteY1-230" fmla="*/ 0 h 2088232"/>
              <a:gd name="connsiteX2-231" fmla="*/ 1762506 w 1762506"/>
              <a:gd name="connsiteY2-232" fmla="*/ 2088232 h 2088232"/>
              <a:gd name="connsiteX3-233" fmla="*/ 0 w 1762506"/>
              <a:gd name="connsiteY3-234" fmla="*/ 2088232 h 2088232"/>
              <a:gd name="connsiteX4-235" fmla="*/ 0 w 1762506"/>
              <a:gd name="connsiteY4-236" fmla="*/ 0 h 2088232"/>
              <a:gd name="connsiteX0-237" fmla="*/ 0 w 1762506"/>
              <a:gd name="connsiteY0-238" fmla="*/ 0 h 2088232"/>
              <a:gd name="connsiteX1-239" fmla="*/ 1746105 w 1762506"/>
              <a:gd name="connsiteY1-240" fmla="*/ 0 h 2088232"/>
              <a:gd name="connsiteX2-241" fmla="*/ 1762506 w 1762506"/>
              <a:gd name="connsiteY2-242" fmla="*/ 2088232 h 2088232"/>
              <a:gd name="connsiteX3-243" fmla="*/ 0 w 1762506"/>
              <a:gd name="connsiteY3-244" fmla="*/ 2088232 h 2088232"/>
              <a:gd name="connsiteX4-245" fmla="*/ 0 w 1762506"/>
              <a:gd name="connsiteY4-246" fmla="*/ 0 h 2088232"/>
              <a:gd name="connsiteX0-247" fmla="*/ 0 w 1762506"/>
              <a:gd name="connsiteY0-248" fmla="*/ 0 h 2088232"/>
              <a:gd name="connsiteX1-249" fmla="*/ 1746105 w 1762506"/>
              <a:gd name="connsiteY1-250" fmla="*/ 0 h 2088232"/>
              <a:gd name="connsiteX2-251" fmla="*/ 1762506 w 1762506"/>
              <a:gd name="connsiteY2-252" fmla="*/ 2088232 h 2088232"/>
              <a:gd name="connsiteX3-253" fmla="*/ 0 w 1762506"/>
              <a:gd name="connsiteY3-254" fmla="*/ 2088232 h 2088232"/>
              <a:gd name="connsiteX4-255" fmla="*/ 0 w 1762506"/>
              <a:gd name="connsiteY4-256" fmla="*/ 0 h 2088232"/>
              <a:gd name="connsiteX0-257" fmla="*/ 0 w 1762506"/>
              <a:gd name="connsiteY0-258" fmla="*/ 0 h 2088232"/>
              <a:gd name="connsiteX1-259" fmla="*/ 1746105 w 1762506"/>
              <a:gd name="connsiteY1-260" fmla="*/ 0 h 2088232"/>
              <a:gd name="connsiteX2-261" fmla="*/ 1762506 w 1762506"/>
              <a:gd name="connsiteY2-262" fmla="*/ 2088232 h 2088232"/>
              <a:gd name="connsiteX3-263" fmla="*/ 0 w 1762506"/>
              <a:gd name="connsiteY3-264" fmla="*/ 2088232 h 2088232"/>
              <a:gd name="connsiteX4-265" fmla="*/ 0 w 1762506"/>
              <a:gd name="connsiteY4-266" fmla="*/ 0 h 2088232"/>
              <a:gd name="connsiteX0-267" fmla="*/ 0 w 1762506"/>
              <a:gd name="connsiteY0-268" fmla="*/ 0 h 2088237"/>
              <a:gd name="connsiteX1-269" fmla="*/ 1746105 w 1762506"/>
              <a:gd name="connsiteY1-270" fmla="*/ 0 h 2088237"/>
              <a:gd name="connsiteX2-271" fmla="*/ 1762506 w 1762506"/>
              <a:gd name="connsiteY2-272" fmla="*/ 2088232 h 2088237"/>
              <a:gd name="connsiteX3-273" fmla="*/ 0 w 1762506"/>
              <a:gd name="connsiteY3-274" fmla="*/ 2088232 h 2088237"/>
              <a:gd name="connsiteX4-275" fmla="*/ 0 w 1762506"/>
              <a:gd name="connsiteY4-276" fmla="*/ 0 h 2088237"/>
              <a:gd name="connsiteX0-277" fmla="*/ 0 w 1762506"/>
              <a:gd name="connsiteY0-278" fmla="*/ 0 h 2088236"/>
              <a:gd name="connsiteX1-279" fmla="*/ 1746105 w 1762506"/>
              <a:gd name="connsiteY1-280" fmla="*/ 0 h 2088236"/>
              <a:gd name="connsiteX2-281" fmla="*/ 1762506 w 1762506"/>
              <a:gd name="connsiteY2-282" fmla="*/ 2088232 h 2088236"/>
              <a:gd name="connsiteX3-283" fmla="*/ 0 w 1762506"/>
              <a:gd name="connsiteY3-284" fmla="*/ 2088232 h 2088236"/>
              <a:gd name="connsiteX4-285" fmla="*/ 0 w 1762506"/>
              <a:gd name="connsiteY4-286" fmla="*/ 0 h 2088236"/>
              <a:gd name="connsiteX0-287" fmla="*/ 0 w 1762506"/>
              <a:gd name="connsiteY0-288" fmla="*/ 0 h 2088237"/>
              <a:gd name="connsiteX1-289" fmla="*/ 1746105 w 1762506"/>
              <a:gd name="connsiteY1-290" fmla="*/ 0 h 2088237"/>
              <a:gd name="connsiteX2-291" fmla="*/ 1762506 w 1762506"/>
              <a:gd name="connsiteY2-292" fmla="*/ 2088232 h 2088237"/>
              <a:gd name="connsiteX3-293" fmla="*/ 0 w 1762506"/>
              <a:gd name="connsiteY3-294" fmla="*/ 2088232 h 2088237"/>
              <a:gd name="connsiteX4-295" fmla="*/ 0 w 1762506"/>
              <a:gd name="connsiteY4-296" fmla="*/ 0 h 2088237"/>
              <a:gd name="connsiteX0-297" fmla="*/ 0 w 1762506"/>
              <a:gd name="connsiteY0-298" fmla="*/ 0 h 2088685"/>
              <a:gd name="connsiteX1-299" fmla="*/ 1746105 w 1762506"/>
              <a:gd name="connsiteY1-300" fmla="*/ 0 h 2088685"/>
              <a:gd name="connsiteX2-301" fmla="*/ 1762506 w 1762506"/>
              <a:gd name="connsiteY2-302" fmla="*/ 2088232 h 2088685"/>
              <a:gd name="connsiteX3-303" fmla="*/ 0 w 1762506"/>
              <a:gd name="connsiteY3-304" fmla="*/ 2088232 h 2088685"/>
              <a:gd name="connsiteX4-305" fmla="*/ 0 w 1762506"/>
              <a:gd name="connsiteY4-306" fmla="*/ 0 h 2088685"/>
              <a:gd name="connsiteX0-307" fmla="*/ 0 w 1762506"/>
              <a:gd name="connsiteY0-308" fmla="*/ 0 h 2088685"/>
              <a:gd name="connsiteX1-309" fmla="*/ 1690839 w 1762506"/>
              <a:gd name="connsiteY1-310" fmla="*/ 0 h 2088685"/>
              <a:gd name="connsiteX2-311" fmla="*/ 1762506 w 1762506"/>
              <a:gd name="connsiteY2-312" fmla="*/ 2088232 h 2088685"/>
              <a:gd name="connsiteX3-313" fmla="*/ 0 w 1762506"/>
              <a:gd name="connsiteY3-314" fmla="*/ 2088232 h 2088685"/>
              <a:gd name="connsiteX4-315" fmla="*/ 0 w 1762506"/>
              <a:gd name="connsiteY4-316" fmla="*/ 0 h 2088685"/>
              <a:gd name="connsiteX0-317" fmla="*/ 0 w 1762506"/>
              <a:gd name="connsiteY0-318" fmla="*/ 0 h 2088676"/>
              <a:gd name="connsiteX1-319" fmla="*/ 1690839 w 1762506"/>
              <a:gd name="connsiteY1-320" fmla="*/ 0 h 2088676"/>
              <a:gd name="connsiteX2-321" fmla="*/ 1762506 w 1762506"/>
              <a:gd name="connsiteY2-322" fmla="*/ 2088232 h 2088676"/>
              <a:gd name="connsiteX3-323" fmla="*/ 0 w 1762506"/>
              <a:gd name="connsiteY3-324" fmla="*/ 2088232 h 2088676"/>
              <a:gd name="connsiteX4-325" fmla="*/ 0 w 1762506"/>
              <a:gd name="connsiteY4-326" fmla="*/ 0 h 2088676"/>
              <a:gd name="connsiteX0-327" fmla="*/ 0 w 1762506"/>
              <a:gd name="connsiteY0-328" fmla="*/ 0 h 2088845"/>
              <a:gd name="connsiteX1-329" fmla="*/ 1690839 w 1762506"/>
              <a:gd name="connsiteY1-330" fmla="*/ 0 h 2088845"/>
              <a:gd name="connsiteX2-331" fmla="*/ 1762506 w 1762506"/>
              <a:gd name="connsiteY2-332" fmla="*/ 2088232 h 2088845"/>
              <a:gd name="connsiteX3-333" fmla="*/ 0 w 1762506"/>
              <a:gd name="connsiteY3-334" fmla="*/ 2088232 h 2088845"/>
              <a:gd name="connsiteX4-335" fmla="*/ 0 w 1762506"/>
              <a:gd name="connsiteY4-336" fmla="*/ 0 h 2088845"/>
              <a:gd name="connsiteX0-337" fmla="*/ 0 w 1717289"/>
              <a:gd name="connsiteY0-338" fmla="*/ 0 h 2098890"/>
              <a:gd name="connsiteX1-339" fmla="*/ 1690839 w 1717289"/>
              <a:gd name="connsiteY1-340" fmla="*/ 0 h 2098890"/>
              <a:gd name="connsiteX2-341" fmla="*/ 1717289 w 1717289"/>
              <a:gd name="connsiteY2-342" fmla="*/ 2098281 h 2098890"/>
              <a:gd name="connsiteX3-343" fmla="*/ 0 w 1717289"/>
              <a:gd name="connsiteY3-344" fmla="*/ 2088232 h 2098890"/>
              <a:gd name="connsiteX4-345" fmla="*/ 0 w 1717289"/>
              <a:gd name="connsiteY4-346" fmla="*/ 0 h 2098890"/>
              <a:gd name="connsiteX0-347" fmla="*/ 0 w 1717289"/>
              <a:gd name="connsiteY0-348" fmla="*/ 0 h 2098281"/>
              <a:gd name="connsiteX1-349" fmla="*/ 1690839 w 1717289"/>
              <a:gd name="connsiteY1-350" fmla="*/ 0 h 2098281"/>
              <a:gd name="connsiteX2-351" fmla="*/ 1717289 w 1717289"/>
              <a:gd name="connsiteY2-352" fmla="*/ 2098281 h 2098281"/>
              <a:gd name="connsiteX3-353" fmla="*/ 0 w 1717289"/>
              <a:gd name="connsiteY3-354" fmla="*/ 2088232 h 2098281"/>
              <a:gd name="connsiteX4-355" fmla="*/ 0 w 1717289"/>
              <a:gd name="connsiteY4-356" fmla="*/ 0 h 2098281"/>
              <a:gd name="connsiteX0-357" fmla="*/ 0 w 1717289"/>
              <a:gd name="connsiteY0-358" fmla="*/ 0 h 2098281"/>
              <a:gd name="connsiteX1-359" fmla="*/ 1690839 w 1717289"/>
              <a:gd name="connsiteY1-360" fmla="*/ 0 h 2098281"/>
              <a:gd name="connsiteX2-361" fmla="*/ 1717289 w 1717289"/>
              <a:gd name="connsiteY2-362" fmla="*/ 2098281 h 2098281"/>
              <a:gd name="connsiteX3-363" fmla="*/ 0 w 1717289"/>
              <a:gd name="connsiteY3-364" fmla="*/ 2088232 h 2098281"/>
              <a:gd name="connsiteX4-365" fmla="*/ 0 w 1717289"/>
              <a:gd name="connsiteY4-366" fmla="*/ 0 h 2098281"/>
              <a:gd name="connsiteX0-367" fmla="*/ 0 w 1717289"/>
              <a:gd name="connsiteY0-368" fmla="*/ 0 h 2098281"/>
              <a:gd name="connsiteX1-369" fmla="*/ 1690839 w 1717289"/>
              <a:gd name="connsiteY1-370" fmla="*/ 0 h 2098281"/>
              <a:gd name="connsiteX2-371" fmla="*/ 1717289 w 1717289"/>
              <a:gd name="connsiteY2-372" fmla="*/ 2098281 h 2098281"/>
              <a:gd name="connsiteX3-373" fmla="*/ 0 w 1717289"/>
              <a:gd name="connsiteY3-374" fmla="*/ 2088232 h 2098281"/>
              <a:gd name="connsiteX4-375" fmla="*/ 0 w 1717289"/>
              <a:gd name="connsiteY4-376" fmla="*/ 0 h 2098281"/>
              <a:gd name="connsiteX0-377" fmla="*/ 0 w 1717289"/>
              <a:gd name="connsiteY0-378" fmla="*/ 0 h 2098281"/>
              <a:gd name="connsiteX1-379" fmla="*/ 1690839 w 1717289"/>
              <a:gd name="connsiteY1-380" fmla="*/ 0 h 2098281"/>
              <a:gd name="connsiteX2-381" fmla="*/ 1717289 w 1717289"/>
              <a:gd name="connsiteY2-382" fmla="*/ 2098281 h 2098281"/>
              <a:gd name="connsiteX3-383" fmla="*/ 0 w 1717289"/>
              <a:gd name="connsiteY3-384" fmla="*/ 2088232 h 2098281"/>
              <a:gd name="connsiteX4-385" fmla="*/ 0 w 1717289"/>
              <a:gd name="connsiteY4-386" fmla="*/ 0 h 2098281"/>
              <a:gd name="connsiteX0-387" fmla="*/ 0 w 1717289"/>
              <a:gd name="connsiteY0-388" fmla="*/ 0 h 2098281"/>
              <a:gd name="connsiteX1-389" fmla="*/ 1690839 w 1717289"/>
              <a:gd name="connsiteY1-390" fmla="*/ 0 h 2098281"/>
              <a:gd name="connsiteX2-391" fmla="*/ 1717289 w 1717289"/>
              <a:gd name="connsiteY2-392" fmla="*/ 2098281 h 2098281"/>
              <a:gd name="connsiteX3-393" fmla="*/ 0 w 1717289"/>
              <a:gd name="connsiteY3-394" fmla="*/ 2088232 h 2098281"/>
              <a:gd name="connsiteX4-395" fmla="*/ 0 w 1717289"/>
              <a:gd name="connsiteY4-396" fmla="*/ 0 h 2098281"/>
              <a:gd name="connsiteX0-397" fmla="*/ 0 w 1717289"/>
              <a:gd name="connsiteY0-398" fmla="*/ 0 h 2098281"/>
              <a:gd name="connsiteX1-399" fmla="*/ 1690839 w 1717289"/>
              <a:gd name="connsiteY1-400" fmla="*/ 0 h 2098281"/>
              <a:gd name="connsiteX2-401" fmla="*/ 1717289 w 1717289"/>
              <a:gd name="connsiteY2-402" fmla="*/ 2098281 h 2098281"/>
              <a:gd name="connsiteX3-403" fmla="*/ 0 w 1717289"/>
              <a:gd name="connsiteY3-404" fmla="*/ 2088232 h 2098281"/>
              <a:gd name="connsiteX4-405" fmla="*/ 0 w 1717289"/>
              <a:gd name="connsiteY4-406" fmla="*/ 0 h 2098281"/>
              <a:gd name="connsiteX0-407" fmla="*/ 0 w 1717289"/>
              <a:gd name="connsiteY0-408" fmla="*/ 0 h 2098281"/>
              <a:gd name="connsiteX1-409" fmla="*/ 1674437 w 1717289"/>
              <a:gd name="connsiteY1-410" fmla="*/ 4101 h 2098281"/>
              <a:gd name="connsiteX2-411" fmla="*/ 1717289 w 1717289"/>
              <a:gd name="connsiteY2-412" fmla="*/ 2098281 h 2098281"/>
              <a:gd name="connsiteX3-413" fmla="*/ 0 w 1717289"/>
              <a:gd name="connsiteY3-414" fmla="*/ 2088232 h 2098281"/>
              <a:gd name="connsiteX4-415" fmla="*/ 0 w 1717289"/>
              <a:gd name="connsiteY4-416" fmla="*/ 0 h 2098281"/>
              <a:gd name="connsiteX0-417" fmla="*/ 0 w 1717289"/>
              <a:gd name="connsiteY0-418" fmla="*/ 0 h 2098281"/>
              <a:gd name="connsiteX1-419" fmla="*/ 1674437 w 1717289"/>
              <a:gd name="connsiteY1-420" fmla="*/ 4101 h 2098281"/>
              <a:gd name="connsiteX2-421" fmla="*/ 1717289 w 1717289"/>
              <a:gd name="connsiteY2-422" fmla="*/ 2098281 h 2098281"/>
              <a:gd name="connsiteX3-423" fmla="*/ 0 w 1717289"/>
              <a:gd name="connsiteY3-424" fmla="*/ 2088232 h 2098281"/>
              <a:gd name="connsiteX4-425" fmla="*/ 0 w 1717289"/>
              <a:gd name="connsiteY4-426" fmla="*/ 0 h 20982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7289" h="2098281">
                <a:moveTo>
                  <a:pt x="0" y="0"/>
                </a:moveTo>
                <a:lnTo>
                  <a:pt x="1674437" y="4101"/>
                </a:lnTo>
                <a:cubicBezTo>
                  <a:pt x="536394" y="826531"/>
                  <a:pt x="1385887" y="2096234"/>
                  <a:pt x="1717289" y="2098281"/>
                </a:cubicBezTo>
                <a:lnTo>
                  <a:pt x="0" y="2088232"/>
                </a:lnTo>
                <a:lnTo>
                  <a:pt x="0" y="0"/>
                </a:lnTo>
                <a:close/>
              </a:path>
            </a:pathLst>
          </a:custGeom>
          <a:solidFill>
            <a:srgbClr val="FFC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3" name="椭圆 72"/>
          <p:cNvSpPr/>
          <p:nvPr/>
        </p:nvSpPr>
        <p:spPr>
          <a:xfrm>
            <a:off x="1200731" y="2061204"/>
            <a:ext cx="2375645" cy="2375645"/>
          </a:xfrm>
          <a:prstGeom prst="ellipse">
            <a:avLst/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74" name="组合 73"/>
          <p:cNvGrpSpPr/>
          <p:nvPr/>
        </p:nvGrpSpPr>
        <p:grpSpPr>
          <a:xfrm>
            <a:off x="1831787" y="2349161"/>
            <a:ext cx="1061791" cy="1025445"/>
            <a:chOff x="5512720" y="2152017"/>
            <a:chExt cx="583915" cy="496874"/>
          </a:xfrm>
        </p:grpSpPr>
        <p:sp>
          <p:nvSpPr>
            <p:cNvPr id="75" name="Freeform 159"/>
            <p:cNvSpPr/>
            <p:nvPr/>
          </p:nvSpPr>
          <p:spPr bwMode="auto">
            <a:xfrm>
              <a:off x="5574376" y="2246314"/>
              <a:ext cx="460603" cy="402577"/>
            </a:xfrm>
            <a:custGeom>
              <a:avLst/>
              <a:gdLst>
                <a:gd name="T0" fmla="*/ 29 w 54"/>
                <a:gd name="T1" fmla="*/ 1 h 47"/>
                <a:gd name="T2" fmla="*/ 24 w 54"/>
                <a:gd name="T3" fmla="*/ 1 h 47"/>
                <a:gd name="T4" fmla="*/ 2 w 54"/>
                <a:gd name="T5" fmla="*/ 15 h 47"/>
                <a:gd name="T6" fmla="*/ 0 w 54"/>
                <a:gd name="T7" fmla="*/ 20 h 47"/>
                <a:gd name="T8" fmla="*/ 0 w 54"/>
                <a:gd name="T9" fmla="*/ 44 h 47"/>
                <a:gd name="T10" fmla="*/ 3 w 54"/>
                <a:gd name="T11" fmla="*/ 47 h 47"/>
                <a:gd name="T12" fmla="*/ 13 w 54"/>
                <a:gd name="T13" fmla="*/ 47 h 47"/>
                <a:gd name="T14" fmla="*/ 16 w 54"/>
                <a:gd name="T15" fmla="*/ 44 h 47"/>
                <a:gd name="T16" fmla="*/ 16 w 54"/>
                <a:gd name="T17" fmla="*/ 27 h 47"/>
                <a:gd name="T18" fmla="*/ 19 w 54"/>
                <a:gd name="T19" fmla="*/ 24 h 47"/>
                <a:gd name="T20" fmla="*/ 35 w 54"/>
                <a:gd name="T21" fmla="*/ 24 h 47"/>
                <a:gd name="T22" fmla="*/ 38 w 54"/>
                <a:gd name="T23" fmla="*/ 27 h 47"/>
                <a:gd name="T24" fmla="*/ 38 w 54"/>
                <a:gd name="T25" fmla="*/ 44 h 47"/>
                <a:gd name="T26" fmla="*/ 41 w 54"/>
                <a:gd name="T27" fmla="*/ 47 h 47"/>
                <a:gd name="T28" fmla="*/ 51 w 54"/>
                <a:gd name="T29" fmla="*/ 47 h 47"/>
                <a:gd name="T30" fmla="*/ 54 w 54"/>
                <a:gd name="T31" fmla="*/ 44 h 47"/>
                <a:gd name="T32" fmla="*/ 54 w 54"/>
                <a:gd name="T33" fmla="*/ 20 h 47"/>
                <a:gd name="T34" fmla="*/ 52 w 54"/>
                <a:gd name="T35" fmla="*/ 16 h 47"/>
                <a:gd name="T36" fmla="*/ 29 w 54"/>
                <a:gd name="T3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7">
                  <a:moveTo>
                    <a:pt x="29" y="1"/>
                  </a:moveTo>
                  <a:cubicBezTo>
                    <a:pt x="28" y="0"/>
                    <a:pt x="25" y="0"/>
                    <a:pt x="24" y="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0" y="18"/>
                    <a:pt x="0" y="2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1" y="47"/>
                    <a:pt x="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6" y="46"/>
                    <a:pt x="16" y="44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7" y="24"/>
                    <a:pt x="19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7" y="24"/>
                    <a:pt x="38" y="26"/>
                    <a:pt x="38" y="27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6"/>
                    <a:pt x="39" y="47"/>
                    <a:pt x="4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7"/>
                    <a:pt x="54" y="46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3" y="17"/>
                    <a:pt x="52" y="16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490"/>
            </a:p>
          </p:txBody>
        </p:sp>
        <p:sp>
          <p:nvSpPr>
            <p:cNvPr id="76" name="Freeform 160"/>
            <p:cNvSpPr/>
            <p:nvPr/>
          </p:nvSpPr>
          <p:spPr bwMode="auto">
            <a:xfrm>
              <a:off x="5512720" y="2152017"/>
              <a:ext cx="583915" cy="224863"/>
            </a:xfrm>
            <a:custGeom>
              <a:avLst/>
              <a:gdLst>
                <a:gd name="T0" fmla="*/ 64 w 68"/>
                <a:gd name="T1" fmla="*/ 20 h 26"/>
                <a:gd name="T2" fmla="*/ 61 w 68"/>
                <a:gd name="T3" fmla="*/ 15 h 26"/>
                <a:gd name="T4" fmla="*/ 61 w 68"/>
                <a:gd name="T5" fmla="*/ 10 h 26"/>
                <a:gd name="T6" fmla="*/ 58 w 68"/>
                <a:gd name="T7" fmla="*/ 7 h 26"/>
                <a:gd name="T8" fmla="*/ 57 w 68"/>
                <a:gd name="T9" fmla="*/ 7 h 26"/>
                <a:gd name="T10" fmla="*/ 54 w 68"/>
                <a:gd name="T11" fmla="*/ 10 h 26"/>
                <a:gd name="T12" fmla="*/ 54 w 68"/>
                <a:gd name="T13" fmla="*/ 10 h 26"/>
                <a:gd name="T14" fmla="*/ 52 w 68"/>
                <a:gd name="T15" fmla="*/ 12 h 26"/>
                <a:gd name="T16" fmla="*/ 36 w 68"/>
                <a:gd name="T17" fmla="*/ 1 h 26"/>
                <a:gd name="T18" fmla="*/ 33 w 68"/>
                <a:gd name="T19" fmla="*/ 0 h 26"/>
                <a:gd name="T20" fmla="*/ 30 w 68"/>
                <a:gd name="T21" fmla="*/ 1 h 26"/>
                <a:gd name="T22" fmla="*/ 2 w 68"/>
                <a:gd name="T23" fmla="*/ 20 h 26"/>
                <a:gd name="T24" fmla="*/ 1 w 68"/>
                <a:gd name="T25" fmla="*/ 24 h 26"/>
                <a:gd name="T26" fmla="*/ 5 w 68"/>
                <a:gd name="T27" fmla="*/ 24 h 26"/>
                <a:gd name="T28" fmla="*/ 31 w 68"/>
                <a:gd name="T29" fmla="*/ 7 h 26"/>
                <a:gd name="T30" fmla="*/ 36 w 68"/>
                <a:gd name="T31" fmla="*/ 7 h 26"/>
                <a:gd name="T32" fmla="*/ 63 w 68"/>
                <a:gd name="T33" fmla="*/ 25 h 26"/>
                <a:gd name="T34" fmla="*/ 67 w 68"/>
                <a:gd name="T35" fmla="*/ 25 h 26"/>
                <a:gd name="T36" fmla="*/ 66 w 68"/>
                <a:gd name="T37" fmla="*/ 21 h 26"/>
                <a:gd name="T38" fmla="*/ 64 w 68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6">
                  <a:moveTo>
                    <a:pt x="64" y="20"/>
                  </a:moveTo>
                  <a:cubicBezTo>
                    <a:pt x="62" y="19"/>
                    <a:pt x="61" y="17"/>
                    <a:pt x="61" y="15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8"/>
                    <a:pt x="60" y="7"/>
                    <a:pt x="58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6" y="7"/>
                    <a:pt x="54" y="8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2"/>
                    <a:pt x="53" y="13"/>
                    <a:pt x="52" y="1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3" y="0"/>
                    <a:pt x="33" y="0"/>
                  </a:cubicBezTo>
                  <a:cubicBezTo>
                    <a:pt x="33" y="0"/>
                    <a:pt x="32" y="1"/>
                    <a:pt x="30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2" y="25"/>
                    <a:pt x="3" y="25"/>
                    <a:pt x="5" y="2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6"/>
                    <a:pt x="34" y="6"/>
                    <a:pt x="36" y="7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4" y="26"/>
                    <a:pt x="66" y="26"/>
                    <a:pt x="67" y="25"/>
                  </a:cubicBezTo>
                  <a:cubicBezTo>
                    <a:pt x="68" y="24"/>
                    <a:pt x="67" y="22"/>
                    <a:pt x="66" y="21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490"/>
            </a:p>
          </p:txBody>
        </p:sp>
      </p:grpSp>
      <p:sp>
        <p:nvSpPr>
          <p:cNvPr id="77" name="标题 4"/>
          <p:cNvSpPr txBox="1"/>
          <p:nvPr/>
        </p:nvSpPr>
        <p:spPr>
          <a:xfrm>
            <a:off x="1776645" y="3483998"/>
            <a:ext cx="1295807" cy="802933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1344710" y="2192997"/>
            <a:ext cx="2099874" cy="2099874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9" name="弧形 78"/>
          <p:cNvSpPr/>
          <p:nvPr/>
        </p:nvSpPr>
        <p:spPr>
          <a:xfrm rot="3130190">
            <a:off x="-73853" y="959795"/>
            <a:ext cx="4535671" cy="4535671"/>
          </a:xfrm>
          <a:prstGeom prst="arc">
            <a:avLst>
              <a:gd name="adj1" fmla="val 14462373"/>
              <a:gd name="adj2" fmla="val 938747"/>
            </a:avLst>
          </a:prstGeom>
          <a:ln>
            <a:solidFill>
              <a:srgbClr val="157C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0" name="圆角矩形 79"/>
          <p:cNvSpPr/>
          <p:nvPr/>
        </p:nvSpPr>
        <p:spPr>
          <a:xfrm>
            <a:off x="4184650" y="1534160"/>
            <a:ext cx="4787265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1" name="椭圆 80"/>
          <p:cNvSpPr/>
          <p:nvPr/>
        </p:nvSpPr>
        <p:spPr>
          <a:xfrm>
            <a:off x="3890368" y="1485290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2" name="标题 4"/>
          <p:cNvSpPr txBox="1"/>
          <p:nvPr/>
        </p:nvSpPr>
        <p:spPr>
          <a:xfrm>
            <a:off x="3890368" y="1670166"/>
            <a:ext cx="588931" cy="5089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标题 4"/>
          <p:cNvSpPr txBox="1"/>
          <p:nvPr/>
        </p:nvSpPr>
        <p:spPr>
          <a:xfrm>
            <a:off x="4736079" y="1570130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发展背景</a:t>
            </a:r>
            <a:endParaRPr 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右箭头 83"/>
          <p:cNvSpPr/>
          <p:nvPr/>
        </p:nvSpPr>
        <p:spPr>
          <a:xfrm>
            <a:off x="8552857" y="1717156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5" name="圆角矩形 84"/>
          <p:cNvSpPr/>
          <p:nvPr/>
        </p:nvSpPr>
        <p:spPr>
          <a:xfrm>
            <a:off x="4405630" y="2259330"/>
            <a:ext cx="4566920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6" name="椭圆 85"/>
          <p:cNvSpPr/>
          <p:nvPr/>
        </p:nvSpPr>
        <p:spPr>
          <a:xfrm>
            <a:off x="4111218" y="2210346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7" name="标题 4"/>
          <p:cNvSpPr txBox="1"/>
          <p:nvPr/>
        </p:nvSpPr>
        <p:spPr>
          <a:xfrm>
            <a:off x="4111218" y="2395223"/>
            <a:ext cx="588931" cy="5089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标题 4"/>
          <p:cNvSpPr txBox="1"/>
          <p:nvPr/>
        </p:nvSpPr>
        <p:spPr>
          <a:xfrm>
            <a:off x="5037925" y="2346471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总体要求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右箭头 88"/>
          <p:cNvSpPr/>
          <p:nvPr/>
        </p:nvSpPr>
        <p:spPr>
          <a:xfrm>
            <a:off x="8550821" y="2395222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0" name="圆角矩形 89"/>
          <p:cNvSpPr/>
          <p:nvPr/>
        </p:nvSpPr>
        <p:spPr>
          <a:xfrm>
            <a:off x="4552950" y="2983865"/>
            <a:ext cx="4420235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1" name="椭圆 90"/>
          <p:cNvSpPr/>
          <p:nvPr/>
        </p:nvSpPr>
        <p:spPr>
          <a:xfrm>
            <a:off x="4258450" y="2935402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2" name="标题 4"/>
          <p:cNvSpPr txBox="1"/>
          <p:nvPr/>
        </p:nvSpPr>
        <p:spPr>
          <a:xfrm>
            <a:off x="4258450" y="3120278"/>
            <a:ext cx="588931" cy="5089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标题 4"/>
          <p:cNvSpPr txBox="1"/>
          <p:nvPr/>
        </p:nvSpPr>
        <p:spPr>
          <a:xfrm>
            <a:off x="4921250" y="3071495"/>
            <a:ext cx="4052570" cy="48387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全面提升粮食作物生产机械化水平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右箭头 93"/>
          <p:cNvSpPr/>
          <p:nvPr/>
        </p:nvSpPr>
        <p:spPr>
          <a:xfrm>
            <a:off x="8565973" y="3120278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5" name="圆角矩形 94"/>
          <p:cNvSpPr/>
          <p:nvPr/>
        </p:nvSpPr>
        <p:spPr>
          <a:xfrm>
            <a:off x="4405630" y="3709035"/>
            <a:ext cx="4566920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6" name="椭圆 95"/>
          <p:cNvSpPr/>
          <p:nvPr/>
        </p:nvSpPr>
        <p:spPr>
          <a:xfrm>
            <a:off x="4111218" y="3660457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7" name="标题 4"/>
          <p:cNvSpPr txBox="1"/>
          <p:nvPr/>
        </p:nvSpPr>
        <p:spPr>
          <a:xfrm>
            <a:off x="4111218" y="3845333"/>
            <a:ext cx="588931" cy="5089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标题 4"/>
          <p:cNvSpPr txBox="1"/>
          <p:nvPr/>
        </p:nvSpPr>
        <p:spPr>
          <a:xfrm>
            <a:off x="4896955" y="3754037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大力发展特色农业产业全面机械化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右箭头 98"/>
          <p:cNvSpPr/>
          <p:nvPr/>
        </p:nvSpPr>
        <p:spPr>
          <a:xfrm>
            <a:off x="8560346" y="3870733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0" name="圆角矩形 99"/>
          <p:cNvSpPr/>
          <p:nvPr/>
        </p:nvSpPr>
        <p:spPr>
          <a:xfrm>
            <a:off x="4184650" y="4436110"/>
            <a:ext cx="4787900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1" name="椭圆 100"/>
          <p:cNvSpPr/>
          <p:nvPr/>
        </p:nvSpPr>
        <p:spPr>
          <a:xfrm>
            <a:off x="3890368" y="4387585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2" name="标题 4"/>
          <p:cNvSpPr txBox="1"/>
          <p:nvPr/>
        </p:nvSpPr>
        <p:spPr>
          <a:xfrm>
            <a:off x="3890368" y="4572462"/>
            <a:ext cx="588931" cy="5089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标题 4"/>
          <p:cNvSpPr txBox="1"/>
          <p:nvPr/>
        </p:nvSpPr>
        <p:spPr>
          <a:xfrm>
            <a:off x="4552950" y="4523740"/>
            <a:ext cx="4184015" cy="48387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着力推进丘陵山区农业机械化加速发展</a:t>
            </a: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右箭头 103"/>
          <p:cNvSpPr/>
          <p:nvPr/>
        </p:nvSpPr>
        <p:spPr>
          <a:xfrm>
            <a:off x="8585877" y="4572462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5" name="矩形 104"/>
          <p:cNvSpPr/>
          <p:nvPr/>
        </p:nvSpPr>
        <p:spPr>
          <a:xfrm>
            <a:off x="9119549" y="2205183"/>
            <a:ext cx="3072452" cy="2081748"/>
          </a:xfrm>
          <a:prstGeom prst="rect">
            <a:avLst/>
          </a:prstGeom>
          <a:solidFill>
            <a:srgbClr val="FFC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2" grpId="0" animBg="1"/>
      <p:bldP spid="73" grpId="0" animBg="1"/>
      <p:bldP spid="77" grpId="0"/>
      <p:bldP spid="78" grpId="0" animBg="1"/>
      <p:bldP spid="79" grpId="0" animBg="1"/>
      <p:bldP spid="80" grpId="0" bldLvl="0" animBg="1"/>
      <p:bldP spid="81" grpId="0" bldLvl="0" animBg="1"/>
      <p:bldP spid="83" grpId="0"/>
      <p:bldP spid="84" grpId="0" bldLvl="0" animBg="1"/>
      <p:bldP spid="85" grpId="0" bldLvl="0" animBg="1"/>
      <p:bldP spid="86" grpId="0" bldLvl="0" animBg="1"/>
      <p:bldP spid="89" grpId="0" bldLvl="0" animBg="1"/>
      <p:bldP spid="90" grpId="0" bldLvl="0" animBg="1"/>
      <p:bldP spid="91" grpId="0" bldLvl="0" animBg="1"/>
      <p:bldP spid="93" grpId="0"/>
      <p:bldP spid="94" grpId="0" bldLvl="0" animBg="1"/>
      <p:bldP spid="95" grpId="0" bldLvl="0" animBg="1"/>
      <p:bldP spid="96" grpId="0" bldLvl="0" animBg="1"/>
      <p:bldP spid="97" grpId="0"/>
      <p:bldP spid="98" grpId="0"/>
      <p:bldP spid="99" grpId="0" bldLvl="0" animBg="1"/>
      <p:bldP spid="100" grpId="0" bldLvl="0" animBg="1"/>
      <p:bldP spid="101" grpId="0" bldLvl="0" animBg="1"/>
      <p:bldP spid="102" grpId="0"/>
      <p:bldP spid="103" grpId="0"/>
      <p:bldP spid="104" grpId="0" bldLvl="0" animBg="1"/>
      <p:bldP spid="1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1"/>
          <p:cNvSpPr/>
          <p:nvPr/>
        </p:nvSpPr>
        <p:spPr>
          <a:xfrm>
            <a:off x="0" y="2205183"/>
            <a:ext cx="1716842" cy="2097735"/>
          </a:xfrm>
          <a:custGeom>
            <a:avLst/>
            <a:gdLst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-1" fmla="*/ 0 w 1705100"/>
              <a:gd name="connsiteY0-2" fmla="*/ 0 h 2088232"/>
              <a:gd name="connsiteX1-3" fmla="*/ 1705100 w 1705100"/>
              <a:gd name="connsiteY1-4" fmla="*/ 0 h 2088232"/>
              <a:gd name="connsiteX2-5" fmla="*/ 922602 w 1705100"/>
              <a:gd name="connsiteY2-6" fmla="*/ 1013988 h 2088232"/>
              <a:gd name="connsiteX3-7" fmla="*/ 1705100 w 1705100"/>
              <a:gd name="connsiteY3-8" fmla="*/ 2088232 h 2088232"/>
              <a:gd name="connsiteX4-9" fmla="*/ 0 w 1705100"/>
              <a:gd name="connsiteY4-10" fmla="*/ 2088232 h 2088232"/>
              <a:gd name="connsiteX5" fmla="*/ 0 w 1705100"/>
              <a:gd name="connsiteY5" fmla="*/ 0 h 2088232"/>
              <a:gd name="connsiteX0-11" fmla="*/ 0 w 1705100"/>
              <a:gd name="connsiteY0-12" fmla="*/ 0 h 2088232"/>
              <a:gd name="connsiteX1-13" fmla="*/ 1705100 w 1705100"/>
              <a:gd name="connsiteY1-14" fmla="*/ 0 h 2088232"/>
              <a:gd name="connsiteX2-15" fmla="*/ 1090721 w 1705100"/>
              <a:gd name="connsiteY2-16" fmla="*/ 1075495 h 2088232"/>
              <a:gd name="connsiteX3-17" fmla="*/ 1705100 w 1705100"/>
              <a:gd name="connsiteY3-18" fmla="*/ 2088232 h 2088232"/>
              <a:gd name="connsiteX4-19" fmla="*/ 0 w 1705100"/>
              <a:gd name="connsiteY4-20" fmla="*/ 2088232 h 2088232"/>
              <a:gd name="connsiteX5-21" fmla="*/ 0 w 1705100"/>
              <a:gd name="connsiteY5-22" fmla="*/ 0 h 2088232"/>
              <a:gd name="connsiteX0-23" fmla="*/ 0 w 1705100"/>
              <a:gd name="connsiteY0-24" fmla="*/ 0 h 2088232"/>
              <a:gd name="connsiteX1-25" fmla="*/ 1705100 w 1705100"/>
              <a:gd name="connsiteY1-26" fmla="*/ 0 h 2088232"/>
              <a:gd name="connsiteX2-27" fmla="*/ 1090721 w 1705100"/>
              <a:gd name="connsiteY2-28" fmla="*/ 1075495 h 2088232"/>
              <a:gd name="connsiteX3-29" fmla="*/ 1705100 w 1705100"/>
              <a:gd name="connsiteY3-30" fmla="*/ 2088232 h 2088232"/>
              <a:gd name="connsiteX4-31" fmla="*/ 0 w 1705100"/>
              <a:gd name="connsiteY4-32" fmla="*/ 2088232 h 2088232"/>
              <a:gd name="connsiteX5-33" fmla="*/ 0 w 1705100"/>
              <a:gd name="connsiteY5-34" fmla="*/ 0 h 2088232"/>
              <a:gd name="connsiteX0-35" fmla="*/ 0 w 1705100"/>
              <a:gd name="connsiteY0-36" fmla="*/ 0 h 2088232"/>
              <a:gd name="connsiteX1-37" fmla="*/ 1705100 w 1705100"/>
              <a:gd name="connsiteY1-38" fmla="*/ 0 h 2088232"/>
              <a:gd name="connsiteX2-39" fmla="*/ 1090721 w 1705100"/>
              <a:gd name="connsiteY2-40" fmla="*/ 1075495 h 2088232"/>
              <a:gd name="connsiteX3-41" fmla="*/ 1705100 w 1705100"/>
              <a:gd name="connsiteY3-42" fmla="*/ 2088232 h 2088232"/>
              <a:gd name="connsiteX4-43" fmla="*/ 0 w 1705100"/>
              <a:gd name="connsiteY4-44" fmla="*/ 2088232 h 2088232"/>
              <a:gd name="connsiteX5-45" fmla="*/ 0 w 1705100"/>
              <a:gd name="connsiteY5-46" fmla="*/ 0 h 2088232"/>
              <a:gd name="connsiteX0-47" fmla="*/ 0 w 1705100"/>
              <a:gd name="connsiteY0-48" fmla="*/ 0 h 2088232"/>
              <a:gd name="connsiteX1-49" fmla="*/ 1705100 w 1705100"/>
              <a:gd name="connsiteY1-50" fmla="*/ 0 h 2088232"/>
              <a:gd name="connsiteX2-51" fmla="*/ 1090721 w 1705100"/>
              <a:gd name="connsiteY2-52" fmla="*/ 1075495 h 2088232"/>
              <a:gd name="connsiteX3-53" fmla="*/ 1705100 w 1705100"/>
              <a:gd name="connsiteY3-54" fmla="*/ 2088232 h 2088232"/>
              <a:gd name="connsiteX4-55" fmla="*/ 0 w 1705100"/>
              <a:gd name="connsiteY4-56" fmla="*/ 2088232 h 2088232"/>
              <a:gd name="connsiteX5-57" fmla="*/ 0 w 1705100"/>
              <a:gd name="connsiteY5-58" fmla="*/ 0 h 2088232"/>
              <a:gd name="connsiteX0-59" fmla="*/ 0 w 1705100"/>
              <a:gd name="connsiteY0-60" fmla="*/ 0 h 2088232"/>
              <a:gd name="connsiteX1-61" fmla="*/ 1705100 w 1705100"/>
              <a:gd name="connsiteY1-62" fmla="*/ 0 h 2088232"/>
              <a:gd name="connsiteX2-63" fmla="*/ 1090721 w 1705100"/>
              <a:gd name="connsiteY2-64" fmla="*/ 1075495 h 2088232"/>
              <a:gd name="connsiteX3-65" fmla="*/ 1705100 w 1705100"/>
              <a:gd name="connsiteY3-66" fmla="*/ 2088232 h 2088232"/>
              <a:gd name="connsiteX4-67" fmla="*/ 0 w 1705100"/>
              <a:gd name="connsiteY4-68" fmla="*/ 2088232 h 2088232"/>
              <a:gd name="connsiteX5-69" fmla="*/ 0 w 1705100"/>
              <a:gd name="connsiteY5-70" fmla="*/ 0 h 2088232"/>
              <a:gd name="connsiteX0-71" fmla="*/ 0 w 1705100"/>
              <a:gd name="connsiteY0-72" fmla="*/ 0 h 2088232"/>
              <a:gd name="connsiteX1-73" fmla="*/ 1705100 w 1705100"/>
              <a:gd name="connsiteY1-74" fmla="*/ 0 h 2088232"/>
              <a:gd name="connsiteX2-75" fmla="*/ 1090721 w 1705100"/>
              <a:gd name="connsiteY2-76" fmla="*/ 1075495 h 2088232"/>
              <a:gd name="connsiteX3-77" fmla="*/ 1705100 w 1705100"/>
              <a:gd name="connsiteY3-78" fmla="*/ 2088232 h 2088232"/>
              <a:gd name="connsiteX4-79" fmla="*/ 0 w 1705100"/>
              <a:gd name="connsiteY4-80" fmla="*/ 2088232 h 2088232"/>
              <a:gd name="connsiteX5-81" fmla="*/ 0 w 1705100"/>
              <a:gd name="connsiteY5-82" fmla="*/ 0 h 2088232"/>
              <a:gd name="connsiteX0-83" fmla="*/ 0 w 1705100"/>
              <a:gd name="connsiteY0-84" fmla="*/ 0 h 2088232"/>
              <a:gd name="connsiteX1-85" fmla="*/ 1705100 w 1705100"/>
              <a:gd name="connsiteY1-86" fmla="*/ 0 h 2088232"/>
              <a:gd name="connsiteX2-87" fmla="*/ 1090721 w 1705100"/>
              <a:gd name="connsiteY2-88" fmla="*/ 1075495 h 2088232"/>
              <a:gd name="connsiteX3-89" fmla="*/ 1705100 w 1705100"/>
              <a:gd name="connsiteY3-90" fmla="*/ 2088232 h 2088232"/>
              <a:gd name="connsiteX4-91" fmla="*/ 0 w 1705100"/>
              <a:gd name="connsiteY4-92" fmla="*/ 2088232 h 2088232"/>
              <a:gd name="connsiteX5-93" fmla="*/ 0 w 1705100"/>
              <a:gd name="connsiteY5-94" fmla="*/ 0 h 2088232"/>
              <a:gd name="connsiteX0-95" fmla="*/ 0 w 1705100"/>
              <a:gd name="connsiteY0-96" fmla="*/ 0 h 2088232"/>
              <a:gd name="connsiteX1-97" fmla="*/ 1705100 w 1705100"/>
              <a:gd name="connsiteY1-98" fmla="*/ 0 h 2088232"/>
              <a:gd name="connsiteX2-99" fmla="*/ 1090721 w 1705100"/>
              <a:gd name="connsiteY2-100" fmla="*/ 1075495 h 2088232"/>
              <a:gd name="connsiteX3-101" fmla="*/ 1705100 w 1705100"/>
              <a:gd name="connsiteY3-102" fmla="*/ 2088232 h 2088232"/>
              <a:gd name="connsiteX4-103" fmla="*/ 0 w 1705100"/>
              <a:gd name="connsiteY4-104" fmla="*/ 2088232 h 2088232"/>
              <a:gd name="connsiteX5-105" fmla="*/ 0 w 1705100"/>
              <a:gd name="connsiteY5-106" fmla="*/ 0 h 2088232"/>
              <a:gd name="connsiteX0-107" fmla="*/ 0 w 1705100"/>
              <a:gd name="connsiteY0-108" fmla="*/ 0 h 2088232"/>
              <a:gd name="connsiteX1-109" fmla="*/ 1705100 w 1705100"/>
              <a:gd name="connsiteY1-110" fmla="*/ 0 h 2088232"/>
              <a:gd name="connsiteX2-111" fmla="*/ 1705100 w 1705100"/>
              <a:gd name="connsiteY2-112" fmla="*/ 2088232 h 2088232"/>
              <a:gd name="connsiteX3-113" fmla="*/ 0 w 1705100"/>
              <a:gd name="connsiteY3-114" fmla="*/ 2088232 h 2088232"/>
              <a:gd name="connsiteX4-115" fmla="*/ 0 w 1705100"/>
              <a:gd name="connsiteY4-116" fmla="*/ 0 h 2088232"/>
              <a:gd name="connsiteX0-117" fmla="*/ 0 w 1739059"/>
              <a:gd name="connsiteY0-118" fmla="*/ 0 h 2088232"/>
              <a:gd name="connsiteX1-119" fmla="*/ 1705100 w 1739059"/>
              <a:gd name="connsiteY1-120" fmla="*/ 0 h 2088232"/>
              <a:gd name="connsiteX2-121" fmla="*/ 1705100 w 1739059"/>
              <a:gd name="connsiteY2-122" fmla="*/ 2088232 h 2088232"/>
              <a:gd name="connsiteX3-123" fmla="*/ 0 w 1739059"/>
              <a:gd name="connsiteY3-124" fmla="*/ 2088232 h 2088232"/>
              <a:gd name="connsiteX4-125" fmla="*/ 0 w 1739059"/>
              <a:gd name="connsiteY4-126" fmla="*/ 0 h 2088232"/>
              <a:gd name="connsiteX0-127" fmla="*/ 0 w 1705100"/>
              <a:gd name="connsiteY0-128" fmla="*/ 0 h 2088232"/>
              <a:gd name="connsiteX1-129" fmla="*/ 1705100 w 1705100"/>
              <a:gd name="connsiteY1-130" fmla="*/ 0 h 2088232"/>
              <a:gd name="connsiteX2-131" fmla="*/ 1705100 w 1705100"/>
              <a:gd name="connsiteY2-132" fmla="*/ 2088232 h 2088232"/>
              <a:gd name="connsiteX3-133" fmla="*/ 0 w 1705100"/>
              <a:gd name="connsiteY3-134" fmla="*/ 2088232 h 2088232"/>
              <a:gd name="connsiteX4-135" fmla="*/ 0 w 1705100"/>
              <a:gd name="connsiteY4-136" fmla="*/ 0 h 2088232"/>
              <a:gd name="connsiteX0-137" fmla="*/ 0 w 1705100"/>
              <a:gd name="connsiteY0-138" fmla="*/ 0 h 2088232"/>
              <a:gd name="connsiteX1-139" fmla="*/ 1705100 w 1705100"/>
              <a:gd name="connsiteY1-140" fmla="*/ 0 h 2088232"/>
              <a:gd name="connsiteX2-141" fmla="*/ 1705100 w 1705100"/>
              <a:gd name="connsiteY2-142" fmla="*/ 2088232 h 2088232"/>
              <a:gd name="connsiteX3-143" fmla="*/ 0 w 1705100"/>
              <a:gd name="connsiteY3-144" fmla="*/ 2088232 h 2088232"/>
              <a:gd name="connsiteX4-145" fmla="*/ 0 w 1705100"/>
              <a:gd name="connsiteY4-146" fmla="*/ 0 h 2088232"/>
              <a:gd name="connsiteX0-147" fmla="*/ 0 w 1705100"/>
              <a:gd name="connsiteY0-148" fmla="*/ 0 h 2088232"/>
              <a:gd name="connsiteX1-149" fmla="*/ 1705100 w 1705100"/>
              <a:gd name="connsiteY1-150" fmla="*/ 0 h 2088232"/>
              <a:gd name="connsiteX2-151" fmla="*/ 1705100 w 1705100"/>
              <a:gd name="connsiteY2-152" fmla="*/ 2088232 h 2088232"/>
              <a:gd name="connsiteX3-153" fmla="*/ 0 w 1705100"/>
              <a:gd name="connsiteY3-154" fmla="*/ 2088232 h 2088232"/>
              <a:gd name="connsiteX4-155" fmla="*/ 0 w 1705100"/>
              <a:gd name="connsiteY4-156" fmla="*/ 0 h 2088232"/>
              <a:gd name="connsiteX0-157" fmla="*/ 0 w 1746105"/>
              <a:gd name="connsiteY0-158" fmla="*/ 0 h 2088232"/>
              <a:gd name="connsiteX1-159" fmla="*/ 1746105 w 1746105"/>
              <a:gd name="connsiteY1-160" fmla="*/ 0 h 2088232"/>
              <a:gd name="connsiteX2-161" fmla="*/ 1705100 w 1746105"/>
              <a:gd name="connsiteY2-162" fmla="*/ 2088232 h 2088232"/>
              <a:gd name="connsiteX3-163" fmla="*/ 0 w 1746105"/>
              <a:gd name="connsiteY3-164" fmla="*/ 2088232 h 2088232"/>
              <a:gd name="connsiteX4-165" fmla="*/ 0 w 1746105"/>
              <a:gd name="connsiteY4-166" fmla="*/ 0 h 2088232"/>
              <a:gd name="connsiteX0-167" fmla="*/ 0 w 1746105"/>
              <a:gd name="connsiteY0-168" fmla="*/ 0 h 2088232"/>
              <a:gd name="connsiteX1-169" fmla="*/ 1746105 w 1746105"/>
              <a:gd name="connsiteY1-170" fmla="*/ 0 h 2088232"/>
              <a:gd name="connsiteX2-171" fmla="*/ 1705100 w 1746105"/>
              <a:gd name="connsiteY2-172" fmla="*/ 2088232 h 2088232"/>
              <a:gd name="connsiteX3-173" fmla="*/ 0 w 1746105"/>
              <a:gd name="connsiteY3-174" fmla="*/ 2088232 h 2088232"/>
              <a:gd name="connsiteX4-175" fmla="*/ 0 w 1746105"/>
              <a:gd name="connsiteY4-176" fmla="*/ 0 h 2088232"/>
              <a:gd name="connsiteX0-177" fmla="*/ 0 w 1746105"/>
              <a:gd name="connsiteY0-178" fmla="*/ 0 h 2088232"/>
              <a:gd name="connsiteX1-179" fmla="*/ 1746105 w 1746105"/>
              <a:gd name="connsiteY1-180" fmla="*/ 0 h 2088232"/>
              <a:gd name="connsiteX2-181" fmla="*/ 1705100 w 1746105"/>
              <a:gd name="connsiteY2-182" fmla="*/ 2088232 h 2088232"/>
              <a:gd name="connsiteX3-183" fmla="*/ 0 w 1746105"/>
              <a:gd name="connsiteY3-184" fmla="*/ 2088232 h 2088232"/>
              <a:gd name="connsiteX4-185" fmla="*/ 0 w 1746105"/>
              <a:gd name="connsiteY4-186" fmla="*/ 0 h 2088232"/>
              <a:gd name="connsiteX0-187" fmla="*/ 0 w 1762506"/>
              <a:gd name="connsiteY0-188" fmla="*/ 0 h 2088232"/>
              <a:gd name="connsiteX1-189" fmla="*/ 1746105 w 1762506"/>
              <a:gd name="connsiteY1-190" fmla="*/ 0 h 2088232"/>
              <a:gd name="connsiteX2-191" fmla="*/ 1762506 w 1762506"/>
              <a:gd name="connsiteY2-192" fmla="*/ 2088232 h 2088232"/>
              <a:gd name="connsiteX3-193" fmla="*/ 0 w 1762506"/>
              <a:gd name="connsiteY3-194" fmla="*/ 2088232 h 2088232"/>
              <a:gd name="connsiteX4-195" fmla="*/ 0 w 1762506"/>
              <a:gd name="connsiteY4-196" fmla="*/ 0 h 2088232"/>
              <a:gd name="connsiteX0-197" fmla="*/ 0 w 1762506"/>
              <a:gd name="connsiteY0-198" fmla="*/ 0 h 2088232"/>
              <a:gd name="connsiteX1-199" fmla="*/ 1746105 w 1762506"/>
              <a:gd name="connsiteY1-200" fmla="*/ 0 h 2088232"/>
              <a:gd name="connsiteX2-201" fmla="*/ 1762506 w 1762506"/>
              <a:gd name="connsiteY2-202" fmla="*/ 2088232 h 2088232"/>
              <a:gd name="connsiteX3-203" fmla="*/ 0 w 1762506"/>
              <a:gd name="connsiteY3-204" fmla="*/ 2088232 h 2088232"/>
              <a:gd name="connsiteX4-205" fmla="*/ 0 w 1762506"/>
              <a:gd name="connsiteY4-206" fmla="*/ 0 h 2088232"/>
              <a:gd name="connsiteX0-207" fmla="*/ 0 w 1762506"/>
              <a:gd name="connsiteY0-208" fmla="*/ 0 h 2088232"/>
              <a:gd name="connsiteX1-209" fmla="*/ 1746105 w 1762506"/>
              <a:gd name="connsiteY1-210" fmla="*/ 0 h 2088232"/>
              <a:gd name="connsiteX2-211" fmla="*/ 1762506 w 1762506"/>
              <a:gd name="connsiteY2-212" fmla="*/ 2088232 h 2088232"/>
              <a:gd name="connsiteX3-213" fmla="*/ 0 w 1762506"/>
              <a:gd name="connsiteY3-214" fmla="*/ 2088232 h 2088232"/>
              <a:gd name="connsiteX4-215" fmla="*/ 0 w 1762506"/>
              <a:gd name="connsiteY4-216" fmla="*/ 0 h 2088232"/>
              <a:gd name="connsiteX0-217" fmla="*/ 0 w 1762506"/>
              <a:gd name="connsiteY0-218" fmla="*/ 0 h 2088232"/>
              <a:gd name="connsiteX1-219" fmla="*/ 1746105 w 1762506"/>
              <a:gd name="connsiteY1-220" fmla="*/ 0 h 2088232"/>
              <a:gd name="connsiteX2-221" fmla="*/ 1762506 w 1762506"/>
              <a:gd name="connsiteY2-222" fmla="*/ 2088232 h 2088232"/>
              <a:gd name="connsiteX3-223" fmla="*/ 0 w 1762506"/>
              <a:gd name="connsiteY3-224" fmla="*/ 2088232 h 2088232"/>
              <a:gd name="connsiteX4-225" fmla="*/ 0 w 1762506"/>
              <a:gd name="connsiteY4-226" fmla="*/ 0 h 2088232"/>
              <a:gd name="connsiteX0-227" fmla="*/ 0 w 1762506"/>
              <a:gd name="connsiteY0-228" fmla="*/ 0 h 2088232"/>
              <a:gd name="connsiteX1-229" fmla="*/ 1746105 w 1762506"/>
              <a:gd name="connsiteY1-230" fmla="*/ 0 h 2088232"/>
              <a:gd name="connsiteX2-231" fmla="*/ 1762506 w 1762506"/>
              <a:gd name="connsiteY2-232" fmla="*/ 2088232 h 2088232"/>
              <a:gd name="connsiteX3-233" fmla="*/ 0 w 1762506"/>
              <a:gd name="connsiteY3-234" fmla="*/ 2088232 h 2088232"/>
              <a:gd name="connsiteX4-235" fmla="*/ 0 w 1762506"/>
              <a:gd name="connsiteY4-236" fmla="*/ 0 h 2088232"/>
              <a:gd name="connsiteX0-237" fmla="*/ 0 w 1762506"/>
              <a:gd name="connsiteY0-238" fmla="*/ 0 h 2088232"/>
              <a:gd name="connsiteX1-239" fmla="*/ 1746105 w 1762506"/>
              <a:gd name="connsiteY1-240" fmla="*/ 0 h 2088232"/>
              <a:gd name="connsiteX2-241" fmla="*/ 1762506 w 1762506"/>
              <a:gd name="connsiteY2-242" fmla="*/ 2088232 h 2088232"/>
              <a:gd name="connsiteX3-243" fmla="*/ 0 w 1762506"/>
              <a:gd name="connsiteY3-244" fmla="*/ 2088232 h 2088232"/>
              <a:gd name="connsiteX4-245" fmla="*/ 0 w 1762506"/>
              <a:gd name="connsiteY4-246" fmla="*/ 0 h 2088232"/>
              <a:gd name="connsiteX0-247" fmla="*/ 0 w 1762506"/>
              <a:gd name="connsiteY0-248" fmla="*/ 0 h 2088232"/>
              <a:gd name="connsiteX1-249" fmla="*/ 1746105 w 1762506"/>
              <a:gd name="connsiteY1-250" fmla="*/ 0 h 2088232"/>
              <a:gd name="connsiteX2-251" fmla="*/ 1762506 w 1762506"/>
              <a:gd name="connsiteY2-252" fmla="*/ 2088232 h 2088232"/>
              <a:gd name="connsiteX3-253" fmla="*/ 0 w 1762506"/>
              <a:gd name="connsiteY3-254" fmla="*/ 2088232 h 2088232"/>
              <a:gd name="connsiteX4-255" fmla="*/ 0 w 1762506"/>
              <a:gd name="connsiteY4-256" fmla="*/ 0 h 2088232"/>
              <a:gd name="connsiteX0-257" fmla="*/ 0 w 1762506"/>
              <a:gd name="connsiteY0-258" fmla="*/ 0 h 2088232"/>
              <a:gd name="connsiteX1-259" fmla="*/ 1746105 w 1762506"/>
              <a:gd name="connsiteY1-260" fmla="*/ 0 h 2088232"/>
              <a:gd name="connsiteX2-261" fmla="*/ 1762506 w 1762506"/>
              <a:gd name="connsiteY2-262" fmla="*/ 2088232 h 2088232"/>
              <a:gd name="connsiteX3-263" fmla="*/ 0 w 1762506"/>
              <a:gd name="connsiteY3-264" fmla="*/ 2088232 h 2088232"/>
              <a:gd name="connsiteX4-265" fmla="*/ 0 w 1762506"/>
              <a:gd name="connsiteY4-266" fmla="*/ 0 h 2088232"/>
              <a:gd name="connsiteX0-267" fmla="*/ 0 w 1762506"/>
              <a:gd name="connsiteY0-268" fmla="*/ 0 h 2088237"/>
              <a:gd name="connsiteX1-269" fmla="*/ 1746105 w 1762506"/>
              <a:gd name="connsiteY1-270" fmla="*/ 0 h 2088237"/>
              <a:gd name="connsiteX2-271" fmla="*/ 1762506 w 1762506"/>
              <a:gd name="connsiteY2-272" fmla="*/ 2088232 h 2088237"/>
              <a:gd name="connsiteX3-273" fmla="*/ 0 w 1762506"/>
              <a:gd name="connsiteY3-274" fmla="*/ 2088232 h 2088237"/>
              <a:gd name="connsiteX4-275" fmla="*/ 0 w 1762506"/>
              <a:gd name="connsiteY4-276" fmla="*/ 0 h 2088237"/>
              <a:gd name="connsiteX0-277" fmla="*/ 0 w 1762506"/>
              <a:gd name="connsiteY0-278" fmla="*/ 0 h 2088236"/>
              <a:gd name="connsiteX1-279" fmla="*/ 1746105 w 1762506"/>
              <a:gd name="connsiteY1-280" fmla="*/ 0 h 2088236"/>
              <a:gd name="connsiteX2-281" fmla="*/ 1762506 w 1762506"/>
              <a:gd name="connsiteY2-282" fmla="*/ 2088232 h 2088236"/>
              <a:gd name="connsiteX3-283" fmla="*/ 0 w 1762506"/>
              <a:gd name="connsiteY3-284" fmla="*/ 2088232 h 2088236"/>
              <a:gd name="connsiteX4-285" fmla="*/ 0 w 1762506"/>
              <a:gd name="connsiteY4-286" fmla="*/ 0 h 2088236"/>
              <a:gd name="connsiteX0-287" fmla="*/ 0 w 1762506"/>
              <a:gd name="connsiteY0-288" fmla="*/ 0 h 2088237"/>
              <a:gd name="connsiteX1-289" fmla="*/ 1746105 w 1762506"/>
              <a:gd name="connsiteY1-290" fmla="*/ 0 h 2088237"/>
              <a:gd name="connsiteX2-291" fmla="*/ 1762506 w 1762506"/>
              <a:gd name="connsiteY2-292" fmla="*/ 2088232 h 2088237"/>
              <a:gd name="connsiteX3-293" fmla="*/ 0 w 1762506"/>
              <a:gd name="connsiteY3-294" fmla="*/ 2088232 h 2088237"/>
              <a:gd name="connsiteX4-295" fmla="*/ 0 w 1762506"/>
              <a:gd name="connsiteY4-296" fmla="*/ 0 h 2088237"/>
              <a:gd name="connsiteX0-297" fmla="*/ 0 w 1762506"/>
              <a:gd name="connsiteY0-298" fmla="*/ 0 h 2088685"/>
              <a:gd name="connsiteX1-299" fmla="*/ 1746105 w 1762506"/>
              <a:gd name="connsiteY1-300" fmla="*/ 0 h 2088685"/>
              <a:gd name="connsiteX2-301" fmla="*/ 1762506 w 1762506"/>
              <a:gd name="connsiteY2-302" fmla="*/ 2088232 h 2088685"/>
              <a:gd name="connsiteX3-303" fmla="*/ 0 w 1762506"/>
              <a:gd name="connsiteY3-304" fmla="*/ 2088232 h 2088685"/>
              <a:gd name="connsiteX4-305" fmla="*/ 0 w 1762506"/>
              <a:gd name="connsiteY4-306" fmla="*/ 0 h 2088685"/>
              <a:gd name="connsiteX0-307" fmla="*/ 0 w 1762506"/>
              <a:gd name="connsiteY0-308" fmla="*/ 0 h 2088685"/>
              <a:gd name="connsiteX1-309" fmla="*/ 1690839 w 1762506"/>
              <a:gd name="connsiteY1-310" fmla="*/ 0 h 2088685"/>
              <a:gd name="connsiteX2-311" fmla="*/ 1762506 w 1762506"/>
              <a:gd name="connsiteY2-312" fmla="*/ 2088232 h 2088685"/>
              <a:gd name="connsiteX3-313" fmla="*/ 0 w 1762506"/>
              <a:gd name="connsiteY3-314" fmla="*/ 2088232 h 2088685"/>
              <a:gd name="connsiteX4-315" fmla="*/ 0 w 1762506"/>
              <a:gd name="connsiteY4-316" fmla="*/ 0 h 2088685"/>
              <a:gd name="connsiteX0-317" fmla="*/ 0 w 1762506"/>
              <a:gd name="connsiteY0-318" fmla="*/ 0 h 2088676"/>
              <a:gd name="connsiteX1-319" fmla="*/ 1690839 w 1762506"/>
              <a:gd name="connsiteY1-320" fmla="*/ 0 h 2088676"/>
              <a:gd name="connsiteX2-321" fmla="*/ 1762506 w 1762506"/>
              <a:gd name="connsiteY2-322" fmla="*/ 2088232 h 2088676"/>
              <a:gd name="connsiteX3-323" fmla="*/ 0 w 1762506"/>
              <a:gd name="connsiteY3-324" fmla="*/ 2088232 h 2088676"/>
              <a:gd name="connsiteX4-325" fmla="*/ 0 w 1762506"/>
              <a:gd name="connsiteY4-326" fmla="*/ 0 h 2088676"/>
              <a:gd name="connsiteX0-327" fmla="*/ 0 w 1762506"/>
              <a:gd name="connsiteY0-328" fmla="*/ 0 h 2088845"/>
              <a:gd name="connsiteX1-329" fmla="*/ 1690839 w 1762506"/>
              <a:gd name="connsiteY1-330" fmla="*/ 0 h 2088845"/>
              <a:gd name="connsiteX2-331" fmla="*/ 1762506 w 1762506"/>
              <a:gd name="connsiteY2-332" fmla="*/ 2088232 h 2088845"/>
              <a:gd name="connsiteX3-333" fmla="*/ 0 w 1762506"/>
              <a:gd name="connsiteY3-334" fmla="*/ 2088232 h 2088845"/>
              <a:gd name="connsiteX4-335" fmla="*/ 0 w 1762506"/>
              <a:gd name="connsiteY4-336" fmla="*/ 0 h 2088845"/>
              <a:gd name="connsiteX0-337" fmla="*/ 0 w 1717289"/>
              <a:gd name="connsiteY0-338" fmla="*/ 0 h 2098890"/>
              <a:gd name="connsiteX1-339" fmla="*/ 1690839 w 1717289"/>
              <a:gd name="connsiteY1-340" fmla="*/ 0 h 2098890"/>
              <a:gd name="connsiteX2-341" fmla="*/ 1717289 w 1717289"/>
              <a:gd name="connsiteY2-342" fmla="*/ 2098281 h 2098890"/>
              <a:gd name="connsiteX3-343" fmla="*/ 0 w 1717289"/>
              <a:gd name="connsiteY3-344" fmla="*/ 2088232 h 2098890"/>
              <a:gd name="connsiteX4-345" fmla="*/ 0 w 1717289"/>
              <a:gd name="connsiteY4-346" fmla="*/ 0 h 2098890"/>
              <a:gd name="connsiteX0-347" fmla="*/ 0 w 1717289"/>
              <a:gd name="connsiteY0-348" fmla="*/ 0 h 2098281"/>
              <a:gd name="connsiteX1-349" fmla="*/ 1690839 w 1717289"/>
              <a:gd name="connsiteY1-350" fmla="*/ 0 h 2098281"/>
              <a:gd name="connsiteX2-351" fmla="*/ 1717289 w 1717289"/>
              <a:gd name="connsiteY2-352" fmla="*/ 2098281 h 2098281"/>
              <a:gd name="connsiteX3-353" fmla="*/ 0 w 1717289"/>
              <a:gd name="connsiteY3-354" fmla="*/ 2088232 h 2098281"/>
              <a:gd name="connsiteX4-355" fmla="*/ 0 w 1717289"/>
              <a:gd name="connsiteY4-356" fmla="*/ 0 h 2098281"/>
              <a:gd name="connsiteX0-357" fmla="*/ 0 w 1717289"/>
              <a:gd name="connsiteY0-358" fmla="*/ 0 h 2098281"/>
              <a:gd name="connsiteX1-359" fmla="*/ 1690839 w 1717289"/>
              <a:gd name="connsiteY1-360" fmla="*/ 0 h 2098281"/>
              <a:gd name="connsiteX2-361" fmla="*/ 1717289 w 1717289"/>
              <a:gd name="connsiteY2-362" fmla="*/ 2098281 h 2098281"/>
              <a:gd name="connsiteX3-363" fmla="*/ 0 w 1717289"/>
              <a:gd name="connsiteY3-364" fmla="*/ 2088232 h 2098281"/>
              <a:gd name="connsiteX4-365" fmla="*/ 0 w 1717289"/>
              <a:gd name="connsiteY4-366" fmla="*/ 0 h 2098281"/>
              <a:gd name="connsiteX0-367" fmla="*/ 0 w 1717289"/>
              <a:gd name="connsiteY0-368" fmla="*/ 0 h 2098281"/>
              <a:gd name="connsiteX1-369" fmla="*/ 1690839 w 1717289"/>
              <a:gd name="connsiteY1-370" fmla="*/ 0 h 2098281"/>
              <a:gd name="connsiteX2-371" fmla="*/ 1717289 w 1717289"/>
              <a:gd name="connsiteY2-372" fmla="*/ 2098281 h 2098281"/>
              <a:gd name="connsiteX3-373" fmla="*/ 0 w 1717289"/>
              <a:gd name="connsiteY3-374" fmla="*/ 2088232 h 2098281"/>
              <a:gd name="connsiteX4-375" fmla="*/ 0 w 1717289"/>
              <a:gd name="connsiteY4-376" fmla="*/ 0 h 2098281"/>
              <a:gd name="connsiteX0-377" fmla="*/ 0 w 1717289"/>
              <a:gd name="connsiteY0-378" fmla="*/ 0 h 2098281"/>
              <a:gd name="connsiteX1-379" fmla="*/ 1690839 w 1717289"/>
              <a:gd name="connsiteY1-380" fmla="*/ 0 h 2098281"/>
              <a:gd name="connsiteX2-381" fmla="*/ 1717289 w 1717289"/>
              <a:gd name="connsiteY2-382" fmla="*/ 2098281 h 2098281"/>
              <a:gd name="connsiteX3-383" fmla="*/ 0 w 1717289"/>
              <a:gd name="connsiteY3-384" fmla="*/ 2088232 h 2098281"/>
              <a:gd name="connsiteX4-385" fmla="*/ 0 w 1717289"/>
              <a:gd name="connsiteY4-386" fmla="*/ 0 h 2098281"/>
              <a:gd name="connsiteX0-387" fmla="*/ 0 w 1717289"/>
              <a:gd name="connsiteY0-388" fmla="*/ 0 h 2098281"/>
              <a:gd name="connsiteX1-389" fmla="*/ 1690839 w 1717289"/>
              <a:gd name="connsiteY1-390" fmla="*/ 0 h 2098281"/>
              <a:gd name="connsiteX2-391" fmla="*/ 1717289 w 1717289"/>
              <a:gd name="connsiteY2-392" fmla="*/ 2098281 h 2098281"/>
              <a:gd name="connsiteX3-393" fmla="*/ 0 w 1717289"/>
              <a:gd name="connsiteY3-394" fmla="*/ 2088232 h 2098281"/>
              <a:gd name="connsiteX4-395" fmla="*/ 0 w 1717289"/>
              <a:gd name="connsiteY4-396" fmla="*/ 0 h 2098281"/>
              <a:gd name="connsiteX0-397" fmla="*/ 0 w 1717289"/>
              <a:gd name="connsiteY0-398" fmla="*/ 0 h 2098281"/>
              <a:gd name="connsiteX1-399" fmla="*/ 1690839 w 1717289"/>
              <a:gd name="connsiteY1-400" fmla="*/ 0 h 2098281"/>
              <a:gd name="connsiteX2-401" fmla="*/ 1717289 w 1717289"/>
              <a:gd name="connsiteY2-402" fmla="*/ 2098281 h 2098281"/>
              <a:gd name="connsiteX3-403" fmla="*/ 0 w 1717289"/>
              <a:gd name="connsiteY3-404" fmla="*/ 2088232 h 2098281"/>
              <a:gd name="connsiteX4-405" fmla="*/ 0 w 1717289"/>
              <a:gd name="connsiteY4-406" fmla="*/ 0 h 2098281"/>
              <a:gd name="connsiteX0-407" fmla="*/ 0 w 1717289"/>
              <a:gd name="connsiteY0-408" fmla="*/ 0 h 2098281"/>
              <a:gd name="connsiteX1-409" fmla="*/ 1674437 w 1717289"/>
              <a:gd name="connsiteY1-410" fmla="*/ 4101 h 2098281"/>
              <a:gd name="connsiteX2-411" fmla="*/ 1717289 w 1717289"/>
              <a:gd name="connsiteY2-412" fmla="*/ 2098281 h 2098281"/>
              <a:gd name="connsiteX3-413" fmla="*/ 0 w 1717289"/>
              <a:gd name="connsiteY3-414" fmla="*/ 2088232 h 2098281"/>
              <a:gd name="connsiteX4-415" fmla="*/ 0 w 1717289"/>
              <a:gd name="connsiteY4-416" fmla="*/ 0 h 2098281"/>
              <a:gd name="connsiteX0-417" fmla="*/ 0 w 1717289"/>
              <a:gd name="connsiteY0-418" fmla="*/ 0 h 2098281"/>
              <a:gd name="connsiteX1-419" fmla="*/ 1674437 w 1717289"/>
              <a:gd name="connsiteY1-420" fmla="*/ 4101 h 2098281"/>
              <a:gd name="connsiteX2-421" fmla="*/ 1717289 w 1717289"/>
              <a:gd name="connsiteY2-422" fmla="*/ 2098281 h 2098281"/>
              <a:gd name="connsiteX3-423" fmla="*/ 0 w 1717289"/>
              <a:gd name="connsiteY3-424" fmla="*/ 2088232 h 2098281"/>
              <a:gd name="connsiteX4-425" fmla="*/ 0 w 1717289"/>
              <a:gd name="connsiteY4-426" fmla="*/ 0 h 20982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717289" h="2098281">
                <a:moveTo>
                  <a:pt x="0" y="0"/>
                </a:moveTo>
                <a:lnTo>
                  <a:pt x="1674437" y="4101"/>
                </a:lnTo>
                <a:cubicBezTo>
                  <a:pt x="536394" y="826531"/>
                  <a:pt x="1385887" y="2096234"/>
                  <a:pt x="1717289" y="2098281"/>
                </a:cubicBezTo>
                <a:lnTo>
                  <a:pt x="0" y="2088232"/>
                </a:lnTo>
                <a:lnTo>
                  <a:pt x="0" y="0"/>
                </a:lnTo>
                <a:close/>
              </a:path>
            </a:pathLst>
          </a:custGeom>
          <a:solidFill>
            <a:srgbClr val="FFC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3" name="椭圆 72"/>
          <p:cNvSpPr/>
          <p:nvPr/>
        </p:nvSpPr>
        <p:spPr>
          <a:xfrm>
            <a:off x="1200731" y="2061204"/>
            <a:ext cx="2375645" cy="2375645"/>
          </a:xfrm>
          <a:prstGeom prst="ellipse">
            <a:avLst/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74" name="组合 73"/>
          <p:cNvGrpSpPr/>
          <p:nvPr/>
        </p:nvGrpSpPr>
        <p:grpSpPr>
          <a:xfrm>
            <a:off x="1831787" y="2349161"/>
            <a:ext cx="1061791" cy="1025445"/>
            <a:chOff x="5512720" y="2152017"/>
            <a:chExt cx="583915" cy="496874"/>
          </a:xfrm>
        </p:grpSpPr>
        <p:sp>
          <p:nvSpPr>
            <p:cNvPr id="75" name="Freeform 159"/>
            <p:cNvSpPr/>
            <p:nvPr/>
          </p:nvSpPr>
          <p:spPr bwMode="auto">
            <a:xfrm>
              <a:off x="5574376" y="2246314"/>
              <a:ext cx="460603" cy="402577"/>
            </a:xfrm>
            <a:custGeom>
              <a:avLst/>
              <a:gdLst>
                <a:gd name="T0" fmla="*/ 29 w 54"/>
                <a:gd name="T1" fmla="*/ 1 h 47"/>
                <a:gd name="T2" fmla="*/ 24 w 54"/>
                <a:gd name="T3" fmla="*/ 1 h 47"/>
                <a:gd name="T4" fmla="*/ 2 w 54"/>
                <a:gd name="T5" fmla="*/ 15 h 47"/>
                <a:gd name="T6" fmla="*/ 0 w 54"/>
                <a:gd name="T7" fmla="*/ 20 h 47"/>
                <a:gd name="T8" fmla="*/ 0 w 54"/>
                <a:gd name="T9" fmla="*/ 44 h 47"/>
                <a:gd name="T10" fmla="*/ 3 w 54"/>
                <a:gd name="T11" fmla="*/ 47 h 47"/>
                <a:gd name="T12" fmla="*/ 13 w 54"/>
                <a:gd name="T13" fmla="*/ 47 h 47"/>
                <a:gd name="T14" fmla="*/ 16 w 54"/>
                <a:gd name="T15" fmla="*/ 44 h 47"/>
                <a:gd name="T16" fmla="*/ 16 w 54"/>
                <a:gd name="T17" fmla="*/ 27 h 47"/>
                <a:gd name="T18" fmla="*/ 19 w 54"/>
                <a:gd name="T19" fmla="*/ 24 h 47"/>
                <a:gd name="T20" fmla="*/ 35 w 54"/>
                <a:gd name="T21" fmla="*/ 24 h 47"/>
                <a:gd name="T22" fmla="*/ 38 w 54"/>
                <a:gd name="T23" fmla="*/ 27 h 47"/>
                <a:gd name="T24" fmla="*/ 38 w 54"/>
                <a:gd name="T25" fmla="*/ 44 h 47"/>
                <a:gd name="T26" fmla="*/ 41 w 54"/>
                <a:gd name="T27" fmla="*/ 47 h 47"/>
                <a:gd name="T28" fmla="*/ 51 w 54"/>
                <a:gd name="T29" fmla="*/ 47 h 47"/>
                <a:gd name="T30" fmla="*/ 54 w 54"/>
                <a:gd name="T31" fmla="*/ 44 h 47"/>
                <a:gd name="T32" fmla="*/ 54 w 54"/>
                <a:gd name="T33" fmla="*/ 20 h 47"/>
                <a:gd name="T34" fmla="*/ 52 w 54"/>
                <a:gd name="T35" fmla="*/ 16 h 47"/>
                <a:gd name="T36" fmla="*/ 29 w 54"/>
                <a:gd name="T3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7">
                  <a:moveTo>
                    <a:pt x="29" y="1"/>
                  </a:moveTo>
                  <a:cubicBezTo>
                    <a:pt x="28" y="0"/>
                    <a:pt x="25" y="0"/>
                    <a:pt x="24" y="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0" y="18"/>
                    <a:pt x="0" y="2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1" y="47"/>
                    <a:pt x="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6" y="46"/>
                    <a:pt x="16" y="44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7" y="24"/>
                    <a:pt x="19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7" y="24"/>
                    <a:pt x="38" y="26"/>
                    <a:pt x="38" y="27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6"/>
                    <a:pt x="39" y="47"/>
                    <a:pt x="4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7"/>
                    <a:pt x="54" y="46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3" y="17"/>
                    <a:pt x="52" y="16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490"/>
            </a:p>
          </p:txBody>
        </p:sp>
        <p:sp>
          <p:nvSpPr>
            <p:cNvPr id="76" name="Freeform 160"/>
            <p:cNvSpPr/>
            <p:nvPr/>
          </p:nvSpPr>
          <p:spPr bwMode="auto">
            <a:xfrm>
              <a:off x="5512720" y="2152017"/>
              <a:ext cx="583915" cy="224863"/>
            </a:xfrm>
            <a:custGeom>
              <a:avLst/>
              <a:gdLst>
                <a:gd name="T0" fmla="*/ 64 w 68"/>
                <a:gd name="T1" fmla="*/ 20 h 26"/>
                <a:gd name="T2" fmla="*/ 61 w 68"/>
                <a:gd name="T3" fmla="*/ 15 h 26"/>
                <a:gd name="T4" fmla="*/ 61 w 68"/>
                <a:gd name="T5" fmla="*/ 10 h 26"/>
                <a:gd name="T6" fmla="*/ 58 w 68"/>
                <a:gd name="T7" fmla="*/ 7 h 26"/>
                <a:gd name="T8" fmla="*/ 57 w 68"/>
                <a:gd name="T9" fmla="*/ 7 h 26"/>
                <a:gd name="T10" fmla="*/ 54 w 68"/>
                <a:gd name="T11" fmla="*/ 10 h 26"/>
                <a:gd name="T12" fmla="*/ 54 w 68"/>
                <a:gd name="T13" fmla="*/ 10 h 26"/>
                <a:gd name="T14" fmla="*/ 52 w 68"/>
                <a:gd name="T15" fmla="*/ 12 h 26"/>
                <a:gd name="T16" fmla="*/ 36 w 68"/>
                <a:gd name="T17" fmla="*/ 1 h 26"/>
                <a:gd name="T18" fmla="*/ 33 w 68"/>
                <a:gd name="T19" fmla="*/ 0 h 26"/>
                <a:gd name="T20" fmla="*/ 30 w 68"/>
                <a:gd name="T21" fmla="*/ 1 h 26"/>
                <a:gd name="T22" fmla="*/ 2 w 68"/>
                <a:gd name="T23" fmla="*/ 20 h 26"/>
                <a:gd name="T24" fmla="*/ 1 w 68"/>
                <a:gd name="T25" fmla="*/ 24 h 26"/>
                <a:gd name="T26" fmla="*/ 5 w 68"/>
                <a:gd name="T27" fmla="*/ 24 h 26"/>
                <a:gd name="T28" fmla="*/ 31 w 68"/>
                <a:gd name="T29" fmla="*/ 7 h 26"/>
                <a:gd name="T30" fmla="*/ 36 w 68"/>
                <a:gd name="T31" fmla="*/ 7 h 26"/>
                <a:gd name="T32" fmla="*/ 63 w 68"/>
                <a:gd name="T33" fmla="*/ 25 h 26"/>
                <a:gd name="T34" fmla="*/ 67 w 68"/>
                <a:gd name="T35" fmla="*/ 25 h 26"/>
                <a:gd name="T36" fmla="*/ 66 w 68"/>
                <a:gd name="T37" fmla="*/ 21 h 26"/>
                <a:gd name="T38" fmla="*/ 64 w 68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6">
                  <a:moveTo>
                    <a:pt x="64" y="20"/>
                  </a:moveTo>
                  <a:cubicBezTo>
                    <a:pt x="62" y="19"/>
                    <a:pt x="61" y="17"/>
                    <a:pt x="61" y="15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8"/>
                    <a:pt x="60" y="7"/>
                    <a:pt x="58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6" y="7"/>
                    <a:pt x="54" y="8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2"/>
                    <a:pt x="53" y="13"/>
                    <a:pt x="52" y="1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3" y="0"/>
                    <a:pt x="33" y="0"/>
                  </a:cubicBezTo>
                  <a:cubicBezTo>
                    <a:pt x="33" y="0"/>
                    <a:pt x="32" y="1"/>
                    <a:pt x="30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2" y="25"/>
                    <a:pt x="3" y="25"/>
                    <a:pt x="5" y="2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6"/>
                    <a:pt x="34" y="6"/>
                    <a:pt x="36" y="7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4" y="26"/>
                    <a:pt x="66" y="26"/>
                    <a:pt x="67" y="25"/>
                  </a:cubicBezTo>
                  <a:cubicBezTo>
                    <a:pt x="68" y="24"/>
                    <a:pt x="67" y="22"/>
                    <a:pt x="66" y="21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490"/>
            </a:p>
          </p:txBody>
        </p:sp>
      </p:grpSp>
      <p:sp>
        <p:nvSpPr>
          <p:cNvPr id="77" name="标题 4"/>
          <p:cNvSpPr txBox="1"/>
          <p:nvPr/>
        </p:nvSpPr>
        <p:spPr>
          <a:xfrm>
            <a:off x="1776645" y="3483998"/>
            <a:ext cx="1295807" cy="802933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1344710" y="2192997"/>
            <a:ext cx="2099874" cy="2099874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9" name="弧形 78"/>
          <p:cNvSpPr/>
          <p:nvPr/>
        </p:nvSpPr>
        <p:spPr>
          <a:xfrm rot="3130190">
            <a:off x="-73853" y="959795"/>
            <a:ext cx="4535671" cy="4535671"/>
          </a:xfrm>
          <a:prstGeom prst="arc">
            <a:avLst>
              <a:gd name="adj1" fmla="val 14462373"/>
              <a:gd name="adj2" fmla="val 938747"/>
            </a:avLst>
          </a:prstGeom>
          <a:ln>
            <a:solidFill>
              <a:srgbClr val="157C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0" name="圆角矩形 79"/>
          <p:cNvSpPr/>
          <p:nvPr/>
        </p:nvSpPr>
        <p:spPr>
          <a:xfrm>
            <a:off x="4184650" y="1880870"/>
            <a:ext cx="4787265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1" name="椭圆 80"/>
          <p:cNvSpPr/>
          <p:nvPr/>
        </p:nvSpPr>
        <p:spPr>
          <a:xfrm>
            <a:off x="3890368" y="1832000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2" name="标题 4"/>
          <p:cNvSpPr txBox="1"/>
          <p:nvPr/>
        </p:nvSpPr>
        <p:spPr>
          <a:xfrm>
            <a:off x="3890645" y="1753870"/>
            <a:ext cx="588645" cy="771525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标题 4"/>
          <p:cNvSpPr txBox="1"/>
          <p:nvPr/>
        </p:nvSpPr>
        <p:spPr>
          <a:xfrm>
            <a:off x="4736079" y="1916840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聚力推动农业机械装备优化升级</a:t>
            </a:r>
            <a:endParaRPr 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右箭头 83"/>
          <p:cNvSpPr/>
          <p:nvPr/>
        </p:nvSpPr>
        <p:spPr>
          <a:xfrm>
            <a:off x="8552857" y="2063866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5" name="圆角矩形 84"/>
          <p:cNvSpPr/>
          <p:nvPr/>
        </p:nvSpPr>
        <p:spPr>
          <a:xfrm>
            <a:off x="4405630" y="2606040"/>
            <a:ext cx="4566920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6" name="椭圆 85"/>
          <p:cNvSpPr/>
          <p:nvPr/>
        </p:nvSpPr>
        <p:spPr>
          <a:xfrm>
            <a:off x="4111218" y="2557056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7" name="标题 4"/>
          <p:cNvSpPr txBox="1"/>
          <p:nvPr/>
        </p:nvSpPr>
        <p:spPr>
          <a:xfrm>
            <a:off x="4110990" y="2522220"/>
            <a:ext cx="588645" cy="68707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标题 4"/>
          <p:cNvSpPr txBox="1"/>
          <p:nvPr/>
        </p:nvSpPr>
        <p:spPr>
          <a:xfrm>
            <a:off x="4947120" y="2693181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做大做强农业机械化服务产业链</a:t>
            </a:r>
            <a:endParaRPr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右箭头 88"/>
          <p:cNvSpPr/>
          <p:nvPr/>
        </p:nvSpPr>
        <p:spPr>
          <a:xfrm>
            <a:off x="8550821" y="2741932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0" name="圆角矩形 89"/>
          <p:cNvSpPr/>
          <p:nvPr/>
        </p:nvSpPr>
        <p:spPr>
          <a:xfrm>
            <a:off x="4552950" y="3330575"/>
            <a:ext cx="4420235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1" name="椭圆 90"/>
          <p:cNvSpPr/>
          <p:nvPr/>
        </p:nvSpPr>
        <p:spPr>
          <a:xfrm>
            <a:off x="4258450" y="3282112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2" name="标题 4"/>
          <p:cNvSpPr txBox="1"/>
          <p:nvPr/>
        </p:nvSpPr>
        <p:spPr>
          <a:xfrm>
            <a:off x="4258310" y="3261360"/>
            <a:ext cx="588645" cy="67310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标题 4"/>
          <p:cNvSpPr txBox="1"/>
          <p:nvPr/>
        </p:nvSpPr>
        <p:spPr>
          <a:xfrm>
            <a:off x="4921250" y="3418205"/>
            <a:ext cx="4052570" cy="48387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努力提升农业机械化管理服务能力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右箭头 93"/>
          <p:cNvSpPr/>
          <p:nvPr/>
        </p:nvSpPr>
        <p:spPr>
          <a:xfrm>
            <a:off x="8565973" y="3466988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5" name="圆角矩形 94"/>
          <p:cNvSpPr/>
          <p:nvPr/>
        </p:nvSpPr>
        <p:spPr>
          <a:xfrm>
            <a:off x="4405630" y="4055745"/>
            <a:ext cx="4566920" cy="491490"/>
          </a:xfrm>
          <a:prstGeom prst="roundRect">
            <a:avLst>
              <a:gd name="adj" fmla="val 50000"/>
            </a:avLst>
          </a:pr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6" name="椭圆 95"/>
          <p:cNvSpPr/>
          <p:nvPr/>
        </p:nvSpPr>
        <p:spPr>
          <a:xfrm>
            <a:off x="4111218" y="4007167"/>
            <a:ext cx="588931" cy="588931"/>
          </a:xfrm>
          <a:prstGeom prst="ellipse">
            <a:avLst/>
          </a:prstGeom>
          <a:solidFill>
            <a:srgbClr val="157CC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7" name="标题 4"/>
          <p:cNvSpPr txBox="1"/>
          <p:nvPr/>
        </p:nvSpPr>
        <p:spPr>
          <a:xfrm>
            <a:off x="4110990" y="3966210"/>
            <a:ext cx="588645" cy="69342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标题 4"/>
          <p:cNvSpPr txBox="1"/>
          <p:nvPr/>
        </p:nvSpPr>
        <p:spPr>
          <a:xfrm>
            <a:off x="5037290" y="4100747"/>
            <a:ext cx="3680822" cy="48406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保障措施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右箭头 98"/>
          <p:cNvSpPr/>
          <p:nvPr/>
        </p:nvSpPr>
        <p:spPr>
          <a:xfrm>
            <a:off x="8560346" y="4217443"/>
            <a:ext cx="294466" cy="19327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5" name="矩形 104"/>
          <p:cNvSpPr/>
          <p:nvPr/>
        </p:nvSpPr>
        <p:spPr>
          <a:xfrm>
            <a:off x="9119549" y="2205183"/>
            <a:ext cx="3072452" cy="2081748"/>
          </a:xfrm>
          <a:prstGeom prst="rect">
            <a:avLst/>
          </a:prstGeom>
          <a:solidFill>
            <a:srgbClr val="FFC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2" grpId="0" bldLvl="0" animBg="1"/>
      <p:bldP spid="73" grpId="0" bldLvl="0" animBg="1"/>
      <p:bldP spid="77" grpId="0"/>
      <p:bldP spid="78" grpId="0" bldLvl="0" animBg="1"/>
      <p:bldP spid="79" grpId="0" bldLvl="0" animBg="1"/>
      <p:bldP spid="80" grpId="0" bldLvl="0" animBg="1"/>
      <p:bldP spid="81" grpId="0" bldLvl="0" animBg="1"/>
      <p:bldP spid="83" grpId="0"/>
      <p:bldP spid="84" grpId="0" bldLvl="0" animBg="1"/>
      <p:bldP spid="85" grpId="0" bldLvl="0" animBg="1"/>
      <p:bldP spid="86" grpId="0" bldLvl="0" animBg="1"/>
      <p:bldP spid="89" grpId="0" bldLvl="0" animBg="1"/>
      <p:bldP spid="90" grpId="0" bldLvl="0" animBg="1"/>
      <p:bldP spid="91" grpId="0" bldLvl="0" animBg="1"/>
      <p:bldP spid="93" grpId="0"/>
      <p:bldP spid="94" grpId="0" bldLvl="0" animBg="1"/>
      <p:bldP spid="95" grpId="0" bldLvl="0" animBg="1"/>
      <p:bldP spid="96" grpId="0" bldLvl="0" animBg="1"/>
      <p:bldP spid="97" grpId="0"/>
      <p:bldP spid="98" grpId="0"/>
      <p:bldP spid="99" grpId="0" bldLvl="0" animBg="1"/>
      <p:bldP spid="10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89865" y="31750"/>
            <a:ext cx="1187450" cy="993140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 b="1" dirty="0" smtClean="0"/>
              <a:t>01</a:t>
            </a:r>
            <a:endParaRPr lang="en-US" altLang="zh-CN" sz="54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570409" y="265406"/>
            <a:ext cx="35459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发展背景</a:t>
            </a:r>
            <a:endParaRPr lang="zh-CN" altLang="en-US" sz="1400" b="1" dirty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69460" y="1347689"/>
            <a:ext cx="9324654" cy="4134747"/>
            <a:chOff x="1826" y="2122"/>
            <a:chExt cx="10730" cy="4285"/>
          </a:xfrm>
        </p:grpSpPr>
        <p:sp>
          <p:nvSpPr>
            <p:cNvPr id="4" name="Shape 534"/>
            <p:cNvSpPr/>
            <p:nvPr>
              <p:custDataLst>
                <p:tags r:id="rId3"/>
              </p:custDataLst>
            </p:nvPr>
          </p:nvSpPr>
          <p:spPr>
            <a:xfrm>
              <a:off x="8416" y="3807"/>
              <a:ext cx="408" cy="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340"/>
                  </a:lnTo>
                  <a:lnTo>
                    <a:pt x="0" y="13486"/>
                  </a:ln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Group 10"/>
            <p:cNvGrpSpPr/>
            <p:nvPr/>
          </p:nvGrpSpPr>
          <p:grpSpPr>
            <a:xfrm>
              <a:off x="1826" y="3807"/>
              <a:ext cx="4127" cy="843"/>
              <a:chOff x="1545760" y="3386950"/>
              <a:chExt cx="3493936" cy="713689"/>
            </a:xfrm>
          </p:grpSpPr>
          <p:sp>
            <p:nvSpPr>
              <p:cNvPr id="18" name="Shape 536"/>
              <p:cNvSpPr/>
              <p:nvPr>
                <p:custDataLst>
                  <p:tags r:id="rId4"/>
                </p:custDataLst>
              </p:nvPr>
            </p:nvSpPr>
            <p:spPr>
              <a:xfrm>
                <a:off x="4694491" y="3386950"/>
                <a:ext cx="345205" cy="644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9340"/>
                    </a:lnTo>
                    <a:lnTo>
                      <a:pt x="21600" y="13486"/>
                    </a:lnTo>
                    <a:lnTo>
                      <a:pt x="0" y="21600"/>
                    </a:lnTo>
                    <a:cubicBezTo>
                      <a:pt x="0" y="216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Shape 537"/>
              <p:cNvSpPr/>
              <p:nvPr>
                <p:custDataLst>
                  <p:tags r:id="rId5"/>
                </p:custDataLst>
              </p:nvPr>
            </p:nvSpPr>
            <p:spPr>
              <a:xfrm>
                <a:off x="1545760" y="3386950"/>
                <a:ext cx="3150792" cy="713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Group 14"/>
            <p:cNvGrpSpPr/>
            <p:nvPr/>
          </p:nvGrpSpPr>
          <p:grpSpPr>
            <a:xfrm>
              <a:off x="7999" y="2122"/>
              <a:ext cx="4536" cy="1016"/>
              <a:chOff x="6772654" y="2152648"/>
              <a:chExt cx="3840588" cy="860072"/>
            </a:xfrm>
          </p:grpSpPr>
          <p:sp>
            <p:nvSpPr>
              <p:cNvPr id="21" name="Shape 539"/>
              <p:cNvSpPr/>
              <p:nvPr>
                <p:custDataLst>
                  <p:tags r:id="rId6"/>
                </p:custDataLst>
              </p:nvPr>
            </p:nvSpPr>
            <p:spPr>
              <a:xfrm>
                <a:off x="7289228" y="2152648"/>
                <a:ext cx="3324014" cy="803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ubicBezTo>
                      <a:pt x="0" y="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Shape 540"/>
              <p:cNvSpPr/>
              <p:nvPr>
                <p:custDataLst>
                  <p:tags r:id="rId7"/>
                </p:custDataLst>
              </p:nvPr>
            </p:nvSpPr>
            <p:spPr>
              <a:xfrm>
                <a:off x="6772654" y="2152648"/>
                <a:ext cx="516147" cy="86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19997"/>
                    </a:lnTo>
                    <a:lnTo>
                      <a:pt x="2792" y="21600"/>
                    </a:lnTo>
                    <a:lnTo>
                      <a:pt x="21600" y="16183"/>
                    </a:lnTo>
                    <a:cubicBezTo>
                      <a:pt x="21600" y="16183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Group 18"/>
            <p:cNvGrpSpPr/>
            <p:nvPr/>
          </p:nvGrpSpPr>
          <p:grpSpPr>
            <a:xfrm>
              <a:off x="1826" y="2122"/>
              <a:ext cx="4552" cy="1016"/>
              <a:chOff x="1545760" y="2152648"/>
              <a:chExt cx="3853814" cy="860072"/>
            </a:xfrm>
          </p:grpSpPr>
          <p:sp>
            <p:nvSpPr>
              <p:cNvPr id="24" name="Shape 542"/>
              <p:cNvSpPr/>
              <p:nvPr>
                <p:custDataLst>
                  <p:tags r:id="rId8"/>
                </p:custDataLst>
              </p:nvPr>
            </p:nvSpPr>
            <p:spPr>
              <a:xfrm>
                <a:off x="1545760" y="2152648"/>
                <a:ext cx="3344429" cy="802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Shape 543"/>
              <p:cNvSpPr/>
              <p:nvPr>
                <p:custDataLst>
                  <p:tags r:id="rId9"/>
                </p:custDataLst>
              </p:nvPr>
            </p:nvSpPr>
            <p:spPr>
              <a:xfrm>
                <a:off x="4883415" y="2152648"/>
                <a:ext cx="516159" cy="86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19997"/>
                    </a:lnTo>
                    <a:lnTo>
                      <a:pt x="18808" y="21600"/>
                    </a:lnTo>
                    <a:lnTo>
                      <a:pt x="0" y="16183"/>
                    </a:lnTo>
                    <a:cubicBezTo>
                      <a:pt x="0" y="161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Group 21"/>
            <p:cNvGrpSpPr/>
            <p:nvPr/>
          </p:nvGrpSpPr>
          <p:grpSpPr>
            <a:xfrm>
              <a:off x="7984" y="5303"/>
              <a:ext cx="4571" cy="1103"/>
              <a:chOff x="6760059" y="4457519"/>
              <a:chExt cx="3870283" cy="933757"/>
            </a:xfrm>
          </p:grpSpPr>
          <p:sp>
            <p:nvSpPr>
              <p:cNvPr id="27" name="Shape 545"/>
              <p:cNvSpPr/>
              <p:nvPr>
                <p:custDataLst>
                  <p:tags r:id="rId10"/>
                </p:custDataLst>
              </p:nvPr>
            </p:nvSpPr>
            <p:spPr>
              <a:xfrm>
                <a:off x="7276633" y="4671459"/>
                <a:ext cx="3353709" cy="719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Shape 54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760059" y="4457519"/>
                <a:ext cx="516158" cy="86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603"/>
                    </a:lnTo>
                    <a:lnTo>
                      <a:pt x="2791" y="0"/>
                    </a:lnTo>
                    <a:lnTo>
                      <a:pt x="21600" y="5417"/>
                    </a:lnTo>
                    <a:cubicBezTo>
                      <a:pt x="21600" y="5417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Group 24"/>
            <p:cNvGrpSpPr/>
            <p:nvPr/>
          </p:nvGrpSpPr>
          <p:grpSpPr>
            <a:xfrm>
              <a:off x="1826" y="5303"/>
              <a:ext cx="4552" cy="1104"/>
              <a:chOff x="1545760" y="4457519"/>
              <a:chExt cx="3853808" cy="934315"/>
            </a:xfrm>
          </p:grpSpPr>
          <p:sp>
            <p:nvSpPr>
              <p:cNvPr id="30" name="Shape 5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1545760" y="4671459"/>
                <a:ext cx="3336387" cy="720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cubicBezTo>
                      <a:pt x="21600" y="2160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Shape 5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83415" y="4457519"/>
                <a:ext cx="516153" cy="86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603"/>
                    </a:lnTo>
                    <a:lnTo>
                      <a:pt x="18808" y="0"/>
                    </a:lnTo>
                    <a:lnTo>
                      <a:pt x="0" y="5417"/>
                    </a:lnTo>
                    <a:cubicBezTo>
                      <a:pt x="0" y="5417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Shape 558"/>
            <p:cNvSpPr/>
            <p:nvPr>
              <p:custDataLst>
                <p:tags r:id="rId14"/>
              </p:custDataLst>
            </p:nvPr>
          </p:nvSpPr>
          <p:spPr>
            <a:xfrm>
              <a:off x="1827" y="2397"/>
              <a:ext cx="233" cy="2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Shape 562"/>
            <p:cNvSpPr/>
            <p:nvPr>
              <p:custDataLst>
                <p:tags r:id="rId15"/>
              </p:custDataLst>
            </p:nvPr>
          </p:nvSpPr>
          <p:spPr>
            <a:xfrm>
              <a:off x="1827" y="4084"/>
              <a:ext cx="233" cy="2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Shape 566"/>
            <p:cNvSpPr/>
            <p:nvPr>
              <p:custDataLst>
                <p:tags r:id="rId16"/>
              </p:custDataLst>
            </p:nvPr>
          </p:nvSpPr>
          <p:spPr>
            <a:xfrm>
              <a:off x="1827" y="5848"/>
              <a:ext cx="233" cy="2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Shape 568"/>
            <p:cNvSpPr/>
            <p:nvPr>
              <p:custDataLst>
                <p:tags r:id="rId17"/>
              </p:custDataLst>
            </p:nvPr>
          </p:nvSpPr>
          <p:spPr>
            <a:xfrm>
              <a:off x="12306" y="2397"/>
              <a:ext cx="233" cy="2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Shape 576"/>
            <p:cNvSpPr/>
            <p:nvPr>
              <p:custDataLst>
                <p:tags r:id="rId18"/>
              </p:custDataLst>
            </p:nvPr>
          </p:nvSpPr>
          <p:spPr>
            <a:xfrm>
              <a:off x="12306" y="5848"/>
              <a:ext cx="233" cy="2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l">
                <a:spcBef>
                  <a:spcPts val="3375"/>
                </a:spcBef>
                <a:defRPr sz="2500">
                  <a:latin typeface="Aller Light" panose="020B0503040302020204"/>
                  <a:ea typeface="Aller Light" panose="020B0503040302020204"/>
                  <a:cs typeface="Aller Light" panose="020B0503040302020204"/>
                  <a:sym typeface="Aller Light" panose="020B0503040302020204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Text Placeholder 12"/>
            <p:cNvSpPr txBox="1"/>
            <p:nvPr>
              <p:custDataLst>
                <p:tags r:id="rId19"/>
              </p:custDataLst>
            </p:nvPr>
          </p:nvSpPr>
          <p:spPr>
            <a:xfrm>
              <a:off x="2143" y="2337"/>
              <a:ext cx="3634" cy="624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400" b="0" kern="1200" baseline="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+mn-cs"/>
                </a:defRPr>
              </a:lvl1pPr>
              <a:lvl2pPr marL="3429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（一）农业机械化扶持政策效应持续放大，农机装备基础更加稳固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5617" y="2642"/>
              <a:ext cx="3237" cy="3146"/>
              <a:chOff x="3566899" y="1605909"/>
              <a:chExt cx="2055469" cy="1997744"/>
            </a:xfrm>
          </p:grpSpPr>
          <p:sp>
            <p:nvSpPr>
              <p:cNvPr id="50" name="Shape 551"/>
              <p:cNvSpPr/>
              <p:nvPr>
                <p:custDataLst>
                  <p:tags r:id="rId20"/>
                </p:custDataLst>
              </p:nvPr>
            </p:nvSpPr>
            <p:spPr>
              <a:xfrm>
                <a:off x="3566899" y="1605909"/>
                <a:ext cx="2055469" cy="1997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lvl="0" algn="l">
                  <a:spcBef>
                    <a:spcPts val="3375"/>
                  </a:spcBef>
                  <a:defRPr sz="2500">
                    <a:latin typeface="Aller Light" panose="020B0503040302020204"/>
                    <a:ea typeface="Aller Light" panose="020B0503040302020204"/>
                    <a:cs typeface="Aller Light" panose="020B0503040302020204"/>
                    <a:sym typeface="Aller Light" panose="020B0503040302020204"/>
                  </a:defRPr>
                </a:pPr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/>
              <p:cNvSpPr/>
              <p:nvPr>
                <p:custDataLst>
                  <p:tags r:id="rId21"/>
                </p:custDataLst>
              </p:nvPr>
            </p:nvSpPr>
            <p:spPr>
              <a:xfrm>
                <a:off x="3623506" y="1709536"/>
                <a:ext cx="1937616" cy="183478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sz="3200" b="1" dirty="0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发展成效</a:t>
                </a:r>
                <a:endParaRPr lang="zh-CN" sz="32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4" name="Text Placeholder 12"/>
          <p:cNvSpPr txBox="1"/>
          <p:nvPr>
            <p:custDataLst>
              <p:tags r:id="rId22"/>
            </p:custDataLst>
          </p:nvPr>
        </p:nvSpPr>
        <p:spPr>
          <a:xfrm>
            <a:off x="1810385" y="3096895"/>
            <a:ext cx="3013710" cy="60198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（二）农业机械化作业水平持续提高，全程全面机械化加快推进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 Placeholder 12"/>
          <p:cNvSpPr txBox="1"/>
          <p:nvPr>
            <p:custDataLst>
              <p:tags r:id="rId23"/>
            </p:custDataLst>
          </p:nvPr>
        </p:nvSpPr>
        <p:spPr>
          <a:xfrm>
            <a:off x="1791970" y="4773930"/>
            <a:ext cx="3211195" cy="60198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（三）农业机械化技术推广成效明显，科技创新示范能力不断增强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 Placeholder 12"/>
          <p:cNvSpPr txBox="1"/>
          <p:nvPr>
            <p:custDataLst>
              <p:tags r:id="rId24"/>
            </p:custDataLst>
          </p:nvPr>
        </p:nvSpPr>
        <p:spPr>
          <a:xfrm>
            <a:off x="7519566" y="4795350"/>
            <a:ext cx="3158094" cy="60215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（五）农业机械化服务体系建设持续加强，公共服务成效越加凸显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 Placeholder 12"/>
          <p:cNvSpPr txBox="1"/>
          <p:nvPr>
            <p:custDataLst>
              <p:tags r:id="rId25"/>
            </p:custDataLst>
          </p:nvPr>
        </p:nvSpPr>
        <p:spPr>
          <a:xfrm>
            <a:off x="7519566" y="1554945"/>
            <a:ext cx="3158094" cy="602159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（四）农业机械化新型经营主体持续壮大，社会化服务能力显著提升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302895" y="161925"/>
            <a:ext cx="1074420" cy="86296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 b="1" dirty="0" smtClean="0"/>
              <a:t>01</a:t>
            </a:r>
            <a:endParaRPr lang="en-US" altLang="zh-CN" sz="54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570409" y="265406"/>
            <a:ext cx="35459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发展背景</a:t>
            </a:r>
            <a:endParaRPr lang="zh-CN" altLang="en-US" sz="1400" b="1" dirty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流程图: 数据 5"/>
          <p:cNvSpPr/>
          <p:nvPr>
            <p:custDataLst>
              <p:tags r:id="rId3"/>
            </p:custDataLst>
          </p:nvPr>
        </p:nvSpPr>
        <p:spPr>
          <a:xfrm rot="16200000" flipH="1">
            <a:off x="1015036" y="1846948"/>
            <a:ext cx="672073" cy="265032"/>
          </a:xfrm>
          <a:prstGeom prst="flowChartInputOut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1410578" y="1412776"/>
            <a:ext cx="4032448" cy="4800533"/>
          </a:xfrm>
          <a:prstGeom prst="roundRect">
            <a:avLst>
              <a:gd name="adj" fmla="val 6769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>
            <p:custDataLst>
              <p:tags r:id="rId5"/>
            </p:custDataLst>
          </p:nvPr>
        </p:nvSpPr>
        <p:spPr>
          <a:xfrm>
            <a:off x="1218557" y="1785439"/>
            <a:ext cx="3445409" cy="530063"/>
          </a:xfrm>
          <a:prstGeom prst="homePlate">
            <a:avLst>
              <a:gd name="adj" fmla="val 334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TextBox 7"/>
          <p:cNvSpPr txBox="1"/>
          <p:nvPr>
            <p:custDataLst>
              <p:tags r:id="rId6"/>
            </p:custDataLst>
          </p:nvPr>
        </p:nvSpPr>
        <p:spPr>
          <a:xfrm>
            <a:off x="1704942" y="1874472"/>
            <a:ext cx="2265476" cy="328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 smtClean="0">
                <a:solidFill>
                  <a:schemeClr val="bg1"/>
                </a:solidFill>
              </a:rPr>
              <a:t>发展机遇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11" name="TextBox 8"/>
          <p:cNvSpPr txBox="1"/>
          <p:nvPr>
            <p:custDataLst>
              <p:tags r:id="rId7"/>
            </p:custDataLst>
          </p:nvPr>
        </p:nvSpPr>
        <p:spPr>
          <a:xfrm>
            <a:off x="1695450" y="2610485"/>
            <a:ext cx="3527425" cy="3325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一、全面推进乡村振兴，为农业机械化发展赋予了新使命。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二、加快实现农业农村现代化，为农业机械化发展明确了新目标。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三、推动城乡融合发展，为农业机械化发展提供了新舞台。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四、构建经济发展新格局，为农业机械化发展拓宽了新空间。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五、新技术新装备创新应用，为农业机械化发展增添了新动力</a:t>
            </a:r>
            <a:r>
              <a:rPr 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流程图: 数据 12"/>
          <p:cNvSpPr/>
          <p:nvPr>
            <p:custDataLst>
              <p:tags r:id="rId8"/>
            </p:custDataLst>
          </p:nvPr>
        </p:nvSpPr>
        <p:spPr>
          <a:xfrm rot="16200000" flipH="1">
            <a:off x="6522450" y="1846948"/>
            <a:ext cx="672073" cy="265032"/>
          </a:xfrm>
          <a:prstGeom prst="flowChartInputOut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6917992" y="1412776"/>
            <a:ext cx="4032448" cy="4800533"/>
          </a:xfrm>
          <a:prstGeom prst="roundRect">
            <a:avLst>
              <a:gd name="adj" fmla="val 6769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五边形 14"/>
          <p:cNvSpPr/>
          <p:nvPr>
            <p:custDataLst>
              <p:tags r:id="rId10"/>
            </p:custDataLst>
          </p:nvPr>
        </p:nvSpPr>
        <p:spPr>
          <a:xfrm>
            <a:off x="6725971" y="1785439"/>
            <a:ext cx="3445409" cy="530063"/>
          </a:xfrm>
          <a:prstGeom prst="homePlate">
            <a:avLst>
              <a:gd name="adj" fmla="val 334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TextBox 14"/>
          <p:cNvSpPr txBox="1"/>
          <p:nvPr>
            <p:custDataLst>
              <p:tags r:id="rId11"/>
            </p:custDataLst>
          </p:nvPr>
        </p:nvSpPr>
        <p:spPr>
          <a:xfrm>
            <a:off x="7212356" y="1874472"/>
            <a:ext cx="2265476" cy="328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135" dirty="0">
                <a:solidFill>
                  <a:schemeClr val="bg1"/>
                </a:solidFill>
              </a:rPr>
              <a:t>面临挑战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41" name="TextBox 8"/>
          <p:cNvSpPr txBox="1"/>
          <p:nvPr>
            <p:custDataLst>
              <p:tags r:id="rId12"/>
            </p:custDataLst>
          </p:nvPr>
        </p:nvSpPr>
        <p:spPr>
          <a:xfrm>
            <a:off x="7212330" y="2611120"/>
            <a:ext cx="3527425" cy="34518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一、农业机械化高质量发展的扶持政策体系不够健全。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二、农业机械化全程全面发展的短板弱项比较突出。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三、农业机械化科技创新动能仍然不强。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四、农业机械化社会化服务发展缺乏后劲。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 algn="l" fontAlgn="auto">
              <a:lnSpc>
                <a:spcPts val="2500"/>
              </a:lnSpc>
            </a:pPr>
            <a:r>
              <a:rPr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五、农业机械化公共服务不能满足生产实际需要。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76"/>
          <p:cNvSpPr txBox="1"/>
          <p:nvPr>
            <p:custDataLst>
              <p:tags r:id="rId13"/>
            </p:custDataLst>
          </p:nvPr>
        </p:nvSpPr>
        <p:spPr>
          <a:xfrm>
            <a:off x="5832475" y="2491105"/>
            <a:ext cx="707390" cy="2280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发展形势</a:t>
            </a:r>
            <a:endParaRPr lang="zh-CN" altLang="en-US" sz="36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  <p:bldP spid="6" grpId="0" bldLvl="0" animBg="1"/>
      <p:bldP spid="7" grpId="0" bldLvl="0" animBg="1"/>
      <p:bldP spid="8" grpId="0" bldLvl="0" animBg="1"/>
      <p:bldP spid="10" grpId="0"/>
      <p:bldP spid="11" grpId="0"/>
      <p:bldP spid="13" grpId="0" bldLvl="0" animBg="1"/>
      <p:bldP spid="14" grpId="0" bldLvl="0" animBg="1"/>
      <p:bldP spid="15" grpId="0" bldLvl="0" animBg="1"/>
      <p:bldP spid="36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38091" y="3068259"/>
            <a:ext cx="3313118" cy="3214901"/>
          </a:xfrm>
          <a:prstGeom prst="round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87170" y="1536700"/>
            <a:ext cx="1734820" cy="1653540"/>
            <a:chOff x="304800" y="673100"/>
            <a:chExt cx="4000500" cy="4000500"/>
          </a:xfr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effectLst>
            <a:outerShdw blurRad="228600" dist="228600" dir="5400000" algn="tr" rotWithShape="0">
              <a:prstClr val="black">
                <a:alpha val="3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981436" y="2815668"/>
            <a:ext cx="505181" cy="505181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34633" y="2308455"/>
            <a:ext cx="142302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指导思想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515974" y="3068258"/>
            <a:ext cx="3313118" cy="3214901"/>
          </a:xfrm>
          <a:prstGeom prst="round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215940" y="3068257"/>
            <a:ext cx="3313118" cy="3214901"/>
          </a:xfrm>
          <a:prstGeom prst="roundRect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193030" y="1595755"/>
            <a:ext cx="1809115" cy="1725295"/>
            <a:chOff x="304800" y="673100"/>
            <a:chExt cx="4000500" cy="4000500"/>
          </a:xfr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5400000" scaled="0"/>
          </a:gradFill>
          <a:effectLst>
            <a:outerShdw blurRad="228600" dist="228600" dir="5400000" algn="tr" rotWithShape="0">
              <a:prstClr val="black">
                <a:alpha val="3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893175" y="1536700"/>
            <a:ext cx="1802130" cy="1783715"/>
            <a:chOff x="304800" y="673100"/>
            <a:chExt cx="4000500" cy="4000500"/>
          </a:xfr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effectLst>
            <a:outerShdw blurRad="228600" dist="228600" dir="5400000" algn="tr" rotWithShape="0">
              <a:prstClr val="black">
                <a:alpha val="3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6758940" y="2815590"/>
            <a:ext cx="482600" cy="445770"/>
          </a:xfrm>
          <a:prstGeom prst="ellips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5400000" scaled="0"/>
          </a:gradFill>
          <a:ln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28600" dist="228600" dir="54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462260" y="2815590"/>
            <a:ext cx="465455" cy="460375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</a:ln>
          <a:effectLst>
            <a:outerShdw blurRad="228600" dist="228600" dir="5400000" algn="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22900" y="2308225"/>
            <a:ext cx="1497965" cy="4057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基本原则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23045" y="2308225"/>
            <a:ext cx="1569720" cy="4197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发展目标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9345" y="3333115"/>
            <a:ext cx="2804160" cy="2674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坚持以习近平新时代中国特色社会主义思想为指导，全面贯彻落实党的二十大精神，牢固树立和贯彻新发展理念，以服务乡村振兴战略、满足广大农民对机械化生产的需要为目标，突出科技创新、机制创新、政策创新，强化分类指导、因地制宜、先行先试，加快农业机械化向全程全面高质高效发展，为全面推进乡村振兴、实现农业农村现代化提供坚强的农业物质装备支撑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7115" y="3990340"/>
            <a:ext cx="2630805" cy="15328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——坚持围绕中心、服务大局。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——坚持政策扶持、市场主导。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——坚持创新驱动、协调发展。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——坚持系统谋划、协同推进。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56996" y="3808097"/>
            <a:ext cx="2631005" cy="133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——农机装备水平全面提高。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——农机作业水平全面提升。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——农机社会化服务提档升级。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——农机化新技术推广应用。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——农机安全生产平稳有序。</a:t>
            </a:r>
            <a:endParaRPr lang="zh-CN" altLang="en-US" sz="13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 24"/>
          <p:cNvSpPr/>
          <p:nvPr>
            <p:custDataLst>
              <p:tags r:id="rId1"/>
            </p:custDataLst>
          </p:nvPr>
        </p:nvSpPr>
        <p:spPr>
          <a:xfrm>
            <a:off x="372745" y="75565"/>
            <a:ext cx="1004570" cy="94932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 b="1" dirty="0" smtClean="0"/>
              <a:t>02</a:t>
            </a:r>
            <a:endParaRPr lang="en-US" altLang="zh-CN" sz="5400" b="1" dirty="0" smtClean="0"/>
          </a:p>
        </p:txBody>
      </p:sp>
      <p:sp>
        <p:nvSpPr>
          <p:cNvPr id="26" name="TextBox 76"/>
          <p:cNvSpPr txBox="1"/>
          <p:nvPr>
            <p:custDataLst>
              <p:tags r:id="rId2"/>
            </p:custDataLst>
          </p:nvPr>
        </p:nvSpPr>
        <p:spPr>
          <a:xfrm>
            <a:off x="1570409" y="265406"/>
            <a:ext cx="35459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总体要求</a:t>
            </a:r>
            <a:endParaRPr lang="zh-CN" altLang="en-US" sz="1400" b="1" dirty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7" grpId="0" bldLvl="0" animBg="1"/>
      <p:bldP spid="8" grpId="0"/>
      <p:bldP spid="9" grpId="0" bldLvl="0" animBg="1"/>
      <p:bldP spid="10" grpId="0" bldLvl="0" animBg="1"/>
      <p:bldP spid="17" grpId="0" bldLvl="0" animBg="1"/>
      <p:bldP spid="18" grpId="0" bldLvl="0" animBg="1"/>
      <p:bldP spid="19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5" grpId="0" bldLvl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50825" y="79375"/>
            <a:ext cx="880110" cy="87566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03</a:t>
            </a:r>
            <a:endParaRPr lang="en-US" altLang="zh-CN" sz="48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569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全面提升粮食作物生产机械化水平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6"/>
          <p:cNvSpPr/>
          <p:nvPr>
            <p:custDataLst>
              <p:tags r:id="rId3"/>
            </p:custDataLst>
          </p:nvPr>
        </p:nvSpPr>
        <p:spPr>
          <a:xfrm flipH="1">
            <a:off x="8003747" y="3021251"/>
            <a:ext cx="864559" cy="251628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41896" h="720809">
                <a:moveTo>
                  <a:pt x="0" y="0"/>
                </a:moveTo>
                <a:lnTo>
                  <a:pt x="445672" y="0"/>
                </a:lnTo>
                <a:cubicBezTo>
                  <a:pt x="507814" y="0"/>
                  <a:pt x="550309" y="33334"/>
                  <a:pt x="589714" y="112518"/>
                </a:cubicBezTo>
                <a:lnTo>
                  <a:pt x="841896" y="720809"/>
                </a:lnTo>
              </a:path>
            </a:pathLst>
          </a:custGeom>
          <a:ln w="12700">
            <a:solidFill>
              <a:schemeClr val="bg2">
                <a:lumMod val="25000"/>
                <a:alpha val="80000"/>
              </a:scheme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394047" y="2705018"/>
            <a:ext cx="1871964" cy="1872208"/>
            <a:chOff x="6055586" y="3051728"/>
            <a:chExt cx="1872208" cy="1872208"/>
          </a:xfrm>
        </p:grpSpPr>
        <p:grpSp>
          <p:nvGrpSpPr>
            <p:cNvPr id="58" name="组合 57"/>
            <p:cNvGrpSpPr/>
            <p:nvPr/>
          </p:nvGrpSpPr>
          <p:grpSpPr>
            <a:xfrm>
              <a:off x="6055586" y="3051728"/>
              <a:ext cx="1872208" cy="1872208"/>
              <a:chOff x="6055586" y="3051728"/>
              <a:chExt cx="1872208" cy="1872208"/>
            </a:xfrm>
          </p:grpSpPr>
          <p:sp>
            <p:nvSpPr>
              <p:cNvPr id="60" name="任意多边形 59"/>
              <p:cNvSpPr/>
              <p:nvPr>
                <p:custDataLst>
                  <p:tags r:id="rId4"/>
                </p:custDataLst>
              </p:nvPr>
            </p:nvSpPr>
            <p:spPr>
              <a:xfrm>
                <a:off x="6055586" y="3051728"/>
                <a:ext cx="1872208" cy="1872208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445" tIns="575655" rIns="501445" bIns="614746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410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椭圆 60"/>
              <p:cNvSpPr/>
              <p:nvPr>
                <p:custDataLst>
                  <p:tags r:id="rId5"/>
                </p:custDataLst>
              </p:nvPr>
            </p:nvSpPr>
            <p:spPr>
              <a:xfrm>
                <a:off x="6371819" y="3367961"/>
                <a:ext cx="1239742" cy="123974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>
                <p:custDataLst>
                  <p:tags r:id="rId6"/>
                </p:custDataLst>
              </p:nvPr>
            </p:nvSpPr>
            <p:spPr>
              <a:xfrm>
                <a:off x="6441134" y="3437277"/>
                <a:ext cx="1101112" cy="110111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>
                <p:custDataLst>
                  <p:tags r:id="rId7"/>
                </p:custDataLst>
              </p:nvPr>
            </p:nvSpPr>
            <p:spPr>
              <a:xfrm>
                <a:off x="6548994" y="3545136"/>
                <a:ext cx="885392" cy="885392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4" name="TextBox 39"/>
            <p:cNvSpPr txBox="1"/>
            <p:nvPr>
              <p:custDataLst>
                <p:tags r:id="rId8"/>
              </p:custDataLst>
            </p:nvPr>
          </p:nvSpPr>
          <p:spPr>
            <a:xfrm flipH="1">
              <a:off x="6532511" y="3664667"/>
              <a:ext cx="918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3600" dirty="0">
                  <a:solidFill>
                    <a:schemeClr val="accent1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3600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468290" y="1570708"/>
            <a:ext cx="1570731" cy="1570935"/>
            <a:chOff x="5129707" y="1917416"/>
            <a:chExt cx="1570935" cy="1570935"/>
          </a:xfrm>
        </p:grpSpPr>
        <p:grpSp>
          <p:nvGrpSpPr>
            <p:cNvPr id="66" name="组合 65"/>
            <p:cNvGrpSpPr/>
            <p:nvPr/>
          </p:nvGrpSpPr>
          <p:grpSpPr>
            <a:xfrm>
              <a:off x="5129707" y="1917416"/>
              <a:ext cx="1570935" cy="1570935"/>
              <a:chOff x="5129707" y="1917416"/>
              <a:chExt cx="1570935" cy="1570935"/>
            </a:xfrm>
          </p:grpSpPr>
          <p:sp>
            <p:nvSpPr>
              <p:cNvPr id="67" name="任意多边形 66"/>
              <p:cNvSpPr/>
              <p:nvPr>
                <p:custDataLst>
                  <p:tags r:id="rId9"/>
                </p:custDataLst>
              </p:nvPr>
            </p:nvSpPr>
            <p:spPr>
              <a:xfrm>
                <a:off x="5129707" y="1917416"/>
                <a:ext cx="1570935" cy="1570935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445" tIns="575655" rIns="501445" bIns="614746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410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椭圆 67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5053" y="2182762"/>
                <a:ext cx="1040244" cy="104024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椭圆 68"/>
              <p:cNvSpPr/>
              <p:nvPr>
                <p:custDataLst>
                  <p:tags r:id="rId11"/>
                </p:custDataLst>
              </p:nvPr>
            </p:nvSpPr>
            <p:spPr>
              <a:xfrm>
                <a:off x="5453213" y="2240923"/>
                <a:ext cx="923923" cy="923921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>
                <p:custDataLst>
                  <p:tags r:id="rId12"/>
                </p:custDataLst>
              </p:nvPr>
            </p:nvSpPr>
            <p:spPr>
              <a:xfrm>
                <a:off x="5543716" y="2331425"/>
                <a:ext cx="742916" cy="7429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1" name="TextBox 39"/>
            <p:cNvSpPr txBox="1"/>
            <p:nvPr>
              <p:custDataLst>
                <p:tags r:id="rId13"/>
              </p:custDataLst>
            </p:nvPr>
          </p:nvSpPr>
          <p:spPr>
            <a:xfrm flipH="1">
              <a:off x="5529886" y="2422715"/>
              <a:ext cx="770577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3200" dirty="0">
                  <a:solidFill>
                    <a:schemeClr val="accent2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3200" dirty="0">
                <a:solidFill>
                  <a:schemeClr val="accent2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72" name="圆角矩形 6"/>
          <p:cNvSpPr/>
          <p:nvPr>
            <p:custDataLst>
              <p:tags r:id="rId14"/>
            </p:custDataLst>
          </p:nvPr>
        </p:nvSpPr>
        <p:spPr>
          <a:xfrm>
            <a:off x="4725356" y="1603652"/>
            <a:ext cx="950090" cy="396583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41896" h="720809">
                <a:moveTo>
                  <a:pt x="0" y="0"/>
                </a:moveTo>
                <a:lnTo>
                  <a:pt x="445672" y="0"/>
                </a:lnTo>
                <a:cubicBezTo>
                  <a:pt x="507814" y="0"/>
                  <a:pt x="550309" y="33334"/>
                  <a:pt x="589714" y="112518"/>
                </a:cubicBezTo>
                <a:lnTo>
                  <a:pt x="841896" y="720809"/>
                </a:lnTo>
              </a:path>
            </a:pathLst>
          </a:custGeom>
          <a:ln w="12700">
            <a:solidFill>
              <a:schemeClr val="bg2">
                <a:lumMod val="25000"/>
                <a:alpha val="80000"/>
              </a:scheme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>
            <p:custDataLst>
              <p:tags r:id="rId15"/>
            </p:custDataLst>
          </p:nvPr>
        </p:nvSpPr>
        <p:spPr>
          <a:xfrm>
            <a:off x="1076960" y="1355090"/>
            <a:ext cx="3601720" cy="1190625"/>
          </a:xfrm>
          <a:prstGeom prst="rect">
            <a:avLst/>
          </a:prstGeom>
        </p:spPr>
        <p:txBody>
          <a:bodyPr wrap="square" lIns="91431" tIns="45716" rIns="91431" bIns="45716">
            <a:no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夯实粮食生产全程机械化基础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5" name="圆角矩形 6"/>
          <p:cNvSpPr/>
          <p:nvPr>
            <p:custDataLst>
              <p:tags r:id="rId16"/>
            </p:custDataLst>
          </p:nvPr>
        </p:nvSpPr>
        <p:spPr>
          <a:xfrm>
            <a:off x="3821707" y="4424360"/>
            <a:ext cx="502947" cy="0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  <a:gd name="connsiteX0-103" fmla="*/ 0 w 589714"/>
              <a:gd name="connsiteY0-104" fmla="*/ 0 h 112517"/>
              <a:gd name="connsiteX1-105" fmla="*/ 445672 w 589714"/>
              <a:gd name="connsiteY1-106" fmla="*/ 0 h 112517"/>
              <a:gd name="connsiteX2-107" fmla="*/ 589714 w 589714"/>
              <a:gd name="connsiteY2-108" fmla="*/ 112518 h 112517"/>
              <a:gd name="connsiteX0-109" fmla="*/ 0 w 445672"/>
              <a:gd name="connsiteY0-110" fmla="*/ 0 h 0"/>
              <a:gd name="connsiteX1-111" fmla="*/ 445672 w 445672"/>
              <a:gd name="connsiteY1-112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445672">
                <a:moveTo>
                  <a:pt x="0" y="0"/>
                </a:moveTo>
                <a:lnTo>
                  <a:pt x="445672" y="0"/>
                </a:lnTo>
              </a:path>
            </a:pathLst>
          </a:custGeom>
          <a:ln w="12700">
            <a:solidFill>
              <a:schemeClr val="bg2">
                <a:lumMod val="25000"/>
                <a:alpha val="80000"/>
              </a:scheme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4247165" y="3391126"/>
            <a:ext cx="2403208" cy="2403521"/>
            <a:chOff x="3908424" y="3737834"/>
            <a:chExt cx="2403521" cy="2403521"/>
          </a:xfrm>
        </p:grpSpPr>
        <p:grpSp>
          <p:nvGrpSpPr>
            <p:cNvPr id="79" name="组合 78"/>
            <p:cNvGrpSpPr/>
            <p:nvPr/>
          </p:nvGrpSpPr>
          <p:grpSpPr>
            <a:xfrm>
              <a:off x="3908424" y="3737834"/>
              <a:ext cx="2403521" cy="2403521"/>
              <a:chOff x="3908424" y="3737834"/>
              <a:chExt cx="2403521" cy="2403521"/>
            </a:xfrm>
          </p:grpSpPr>
          <p:sp>
            <p:nvSpPr>
              <p:cNvPr id="80" name="任意多边形 79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08424" y="3737834"/>
                <a:ext cx="2403521" cy="2403521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445" tIns="575655" rIns="501445" bIns="614746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US" sz="4100" dirty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椭圆 80"/>
              <p:cNvSpPr/>
              <p:nvPr>
                <p:custDataLst>
                  <p:tags r:id="rId18"/>
                </p:custDataLst>
              </p:nvPr>
            </p:nvSpPr>
            <p:spPr>
              <a:xfrm>
                <a:off x="4314401" y="4143811"/>
                <a:ext cx="1591568" cy="159156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椭圆 81"/>
              <p:cNvSpPr/>
              <p:nvPr>
                <p:custDataLst>
                  <p:tags r:id="rId19"/>
                </p:custDataLst>
              </p:nvPr>
            </p:nvSpPr>
            <p:spPr>
              <a:xfrm>
                <a:off x="4403386" y="4232798"/>
                <a:ext cx="1413596" cy="1413593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椭圆 82"/>
              <p:cNvSpPr/>
              <p:nvPr>
                <p:custDataLst>
                  <p:tags r:id="rId20"/>
                </p:custDataLst>
              </p:nvPr>
            </p:nvSpPr>
            <p:spPr>
              <a:xfrm>
                <a:off x="4541856" y="4371266"/>
                <a:ext cx="1136657" cy="11366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4" name="TextBox 39"/>
            <p:cNvSpPr txBox="1"/>
            <p:nvPr>
              <p:custDataLst>
                <p:tags r:id="rId21"/>
              </p:custDataLst>
            </p:nvPr>
          </p:nvSpPr>
          <p:spPr>
            <a:xfrm flipH="1">
              <a:off x="4520695" y="4554874"/>
              <a:ext cx="1178978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dirty="0">
                  <a:solidFill>
                    <a:schemeClr val="tx2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7" name="矩形 86"/>
          <p:cNvSpPr/>
          <p:nvPr>
            <p:custDataLst>
              <p:tags r:id="rId22"/>
            </p:custDataLst>
          </p:nvPr>
        </p:nvSpPr>
        <p:spPr>
          <a:xfrm>
            <a:off x="8919210" y="2414905"/>
            <a:ext cx="3253740" cy="1190625"/>
          </a:xfrm>
          <a:prstGeom prst="rect">
            <a:avLst/>
          </a:prstGeom>
        </p:spPr>
        <p:txBody>
          <a:bodyPr wrap="square" lIns="91431" tIns="45716" rIns="91431" bIns="45716">
            <a:noAutofit/>
          </a:bodyPr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推进粮食机械化生产关键环节减损提质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>
            <p:custDataLst>
              <p:tags r:id="rId23"/>
            </p:custDataLst>
          </p:nvPr>
        </p:nvSpPr>
        <p:spPr>
          <a:xfrm>
            <a:off x="371475" y="3797300"/>
            <a:ext cx="3385185" cy="1190625"/>
          </a:xfrm>
          <a:prstGeom prst="rect">
            <a:avLst/>
          </a:prstGeom>
        </p:spPr>
        <p:txBody>
          <a:bodyPr wrap="square" lIns="91431" tIns="45716" rIns="91431" bIns="45716">
            <a:noAutofit/>
          </a:bodyPr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推广绿色高效新机具新技术试验示范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7421" name="图片 1" descr="SH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 t="9935" b="17561"/>
          <a:stretch>
            <a:fillRect/>
          </a:stretch>
        </p:blipFill>
        <p:spPr>
          <a:xfrm>
            <a:off x="9702165" y="3390900"/>
            <a:ext cx="1131570" cy="68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图片 89" descr="hg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612390" y="4814570"/>
            <a:ext cx="1144270" cy="6978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750185" y="1925320"/>
            <a:ext cx="1311910" cy="802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  <p:bldP spid="56" grpId="0" bldLvl="0" animBg="1"/>
      <p:bldP spid="72" grpId="0" bldLvl="0" animBg="1"/>
      <p:bldP spid="73" grpId="0"/>
      <p:bldP spid="75" grpId="0" bldLvl="0" animBg="1"/>
      <p:bldP spid="8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06375" y="96520"/>
            <a:ext cx="924560" cy="858520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04</a:t>
            </a:r>
            <a:endParaRPr lang="en-US" altLang="zh-CN" sz="48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569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大力发展特色农业产业全面机械化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9917" y="1405255"/>
            <a:ext cx="6898713" cy="4519862"/>
            <a:chOff x="4483" y="2116"/>
            <a:chExt cx="8036" cy="5176"/>
          </a:xfrm>
        </p:grpSpPr>
        <p:sp>
          <p:nvSpPr>
            <p:cNvPr id="28" name="矩形 27"/>
            <p:cNvSpPr/>
            <p:nvPr>
              <p:custDataLst>
                <p:tags r:id="rId3"/>
              </p:custDataLst>
            </p:nvPr>
          </p:nvSpPr>
          <p:spPr>
            <a:xfrm>
              <a:off x="4483" y="2116"/>
              <a:ext cx="8036" cy="1321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4" tIns="34291" rIns="68584" bIns="34291"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3"/>
            <p:cNvSpPr txBox="1"/>
            <p:nvPr>
              <p:custDataLst>
                <p:tags r:id="rId4"/>
              </p:custDataLst>
            </p:nvPr>
          </p:nvSpPr>
          <p:spPr>
            <a:xfrm>
              <a:off x="5209" y="2447"/>
              <a:ext cx="7145" cy="705"/>
            </a:xfrm>
            <a:prstGeom prst="rect">
              <a:avLst/>
            </a:prstGeom>
            <a:noFill/>
          </p:spPr>
          <p:txBody>
            <a:bodyPr wrap="square" lIns="68584" tIns="34291" rIns="68584" bIns="34291" rtlCol="0">
              <a:noAutofit/>
            </a:bodyPr>
            <a:p>
              <a:pPr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一、融合推进特色经济作物装备升级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5"/>
              </p:custDataLst>
            </p:nvPr>
          </p:nvSpPr>
          <p:spPr>
            <a:xfrm>
              <a:off x="4483" y="3964"/>
              <a:ext cx="8036" cy="1321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4" tIns="34291" rIns="68584" bIns="34291"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Box 36"/>
            <p:cNvSpPr txBox="1"/>
            <p:nvPr>
              <p:custDataLst>
                <p:tags r:id="rId6"/>
              </p:custDataLst>
            </p:nvPr>
          </p:nvSpPr>
          <p:spPr>
            <a:xfrm>
              <a:off x="5199" y="4357"/>
              <a:ext cx="7145" cy="628"/>
            </a:xfrm>
            <a:prstGeom prst="rect">
              <a:avLst/>
            </a:prstGeom>
            <a:noFill/>
          </p:spPr>
          <p:txBody>
            <a:bodyPr wrap="square" lIns="68584" tIns="34291" rIns="68584" bIns="34291" rtlCol="0">
              <a:spAutoFit/>
            </a:bodyPr>
            <a:p>
              <a:pPr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二、积极推进农产品初加工机械化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7"/>
              </p:custDataLst>
            </p:nvPr>
          </p:nvSpPr>
          <p:spPr>
            <a:xfrm>
              <a:off x="4483" y="5971"/>
              <a:ext cx="8036" cy="1321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4" tIns="34291" rIns="68584" bIns="34291" rtlCol="0" anchor="ctr"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、。、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39"/>
            <p:cNvSpPr txBox="1"/>
            <p:nvPr>
              <p:custDataLst>
                <p:tags r:id="rId8"/>
              </p:custDataLst>
            </p:nvPr>
          </p:nvSpPr>
          <p:spPr>
            <a:xfrm>
              <a:off x="5299" y="6301"/>
              <a:ext cx="7145" cy="628"/>
            </a:xfrm>
            <a:prstGeom prst="rect">
              <a:avLst/>
            </a:prstGeom>
            <a:noFill/>
          </p:spPr>
          <p:txBody>
            <a:bodyPr wrap="square" lIns="68584" tIns="34291" rIns="68584" bIns="34291" rtlCol="0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三、加快推进畜牧养殖生产机械规模化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0" name="图片 49" descr="gy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1959" r="23543" b="-499"/>
          <a:stretch>
            <a:fillRect/>
          </a:stretch>
        </p:blipFill>
        <p:spPr>
          <a:xfrm>
            <a:off x="948055" y="1211580"/>
            <a:ext cx="2340610" cy="1455420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118289385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48055" y="2809240"/>
            <a:ext cx="2393315" cy="1561465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21050465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48055" y="4512945"/>
            <a:ext cx="2392680" cy="1685925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23520" y="104775"/>
            <a:ext cx="907415" cy="850265"/>
          </a:xfrm>
          <a:custGeom>
            <a:avLst/>
            <a:gdLst>
              <a:gd name="connsiteX0" fmla="*/ 1224116 w 2448232"/>
              <a:gd name="connsiteY0" fmla="*/ 0 h 2448232"/>
              <a:gd name="connsiteX1" fmla="*/ 2448232 w 2448232"/>
              <a:gd name="connsiteY1" fmla="*/ 1224116 h 2448232"/>
              <a:gd name="connsiteX2" fmla="*/ 1224116 w 2448232"/>
              <a:gd name="connsiteY2" fmla="*/ 2448232 h 2448232"/>
              <a:gd name="connsiteX3" fmla="*/ 0 w 2448232"/>
              <a:gd name="connsiteY3" fmla="*/ 1224116 h 2448232"/>
              <a:gd name="connsiteX4" fmla="*/ 1224116 w 2448232"/>
              <a:gd name="connsiteY4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32" h="2448232">
                <a:moveTo>
                  <a:pt x="1224116" y="0"/>
                </a:moveTo>
                <a:cubicBezTo>
                  <a:pt x="1900177" y="0"/>
                  <a:pt x="2448232" y="548055"/>
                  <a:pt x="2448232" y="1224116"/>
                </a:cubicBezTo>
                <a:cubicBezTo>
                  <a:pt x="2448232" y="1900177"/>
                  <a:pt x="1900177" y="2448232"/>
                  <a:pt x="1224116" y="2448232"/>
                </a:cubicBezTo>
                <a:cubicBezTo>
                  <a:pt x="548055" y="2448232"/>
                  <a:pt x="0" y="1900177"/>
                  <a:pt x="0" y="1224116"/>
                </a:cubicBezTo>
                <a:cubicBezTo>
                  <a:pt x="0" y="548055"/>
                  <a:pt x="548055" y="0"/>
                  <a:pt x="1224116" y="0"/>
                </a:cubicBezTo>
                <a:close/>
              </a:path>
            </a:pathLst>
          </a:custGeom>
          <a:solidFill>
            <a:srgbClr val="157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 dirty="0" smtClean="0"/>
              <a:t>05</a:t>
            </a:r>
            <a:endParaRPr lang="en-US" altLang="zh-CN" sz="4800" b="1" dirty="0" smtClean="0"/>
          </a:p>
        </p:txBody>
      </p:sp>
      <p:sp>
        <p:nvSpPr>
          <p:cNvPr id="5" name="TextBox 76"/>
          <p:cNvSpPr txBox="1"/>
          <p:nvPr>
            <p:custDataLst>
              <p:tags r:id="rId2"/>
            </p:custDataLst>
          </p:nvPr>
        </p:nvSpPr>
        <p:spPr>
          <a:xfrm>
            <a:off x="1130935" y="281940"/>
            <a:ext cx="6423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157C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着力推进丘陵山区农业机械化加速发展</a:t>
            </a:r>
            <a:endParaRPr lang="zh-CN" altLang="en-US" sz="2800" b="1" dirty="0" smtClean="0">
              <a:solidFill>
                <a:srgbClr val="157CC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3224257" y="3716338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3967207" y="4468177"/>
            <a:ext cx="871220" cy="53467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5"/>
            </p:custDataLst>
          </p:nvPr>
        </p:nvCxnSpPr>
        <p:spPr>
          <a:xfrm flipV="1">
            <a:off x="2704836" y="2412221"/>
            <a:ext cx="2255520" cy="79184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706880" y="2407285"/>
            <a:ext cx="2630170" cy="3261995"/>
            <a:chOff x="3815003" y="3087488"/>
            <a:chExt cx="2237712" cy="2948289"/>
          </a:xfrm>
        </p:grpSpPr>
        <p:sp>
          <p:nvSpPr>
            <p:cNvPr id="19" name="椭圆 18"/>
            <p:cNvSpPr/>
            <p:nvPr>
              <p:custDataLst>
                <p:tags r:id="rId6"/>
              </p:custDataLst>
            </p:nvPr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21" name="椭圆 4"/>
              <p:cNvSpPr/>
              <p:nvPr>
                <p:custDataLst>
                  <p:tags r:id="rId7"/>
                </p:custDataLst>
              </p:nvPr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圆角矩形 21"/>
              <p:cNvSpPr/>
              <p:nvPr>
                <p:custDataLst>
                  <p:tags r:id="rId8"/>
                </p:custDataLst>
              </p:nvPr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4886960" y="1557655"/>
            <a:ext cx="4575175" cy="10845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0"/>
            </p:custDataLst>
          </p:nvPr>
        </p:nvSpPr>
        <p:spPr>
          <a:xfrm>
            <a:off x="5267960" y="3251200"/>
            <a:ext cx="4686935" cy="10845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>
            <p:custDataLst>
              <p:tags r:id="rId11"/>
            </p:custDataLst>
          </p:nvPr>
        </p:nvSpPr>
        <p:spPr>
          <a:xfrm>
            <a:off x="5542915" y="1882775"/>
            <a:ext cx="3373755" cy="480695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推广示范适用农机装备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>
            <p:custDataLst>
              <p:tags r:id="rId12"/>
            </p:custDataLst>
          </p:nvPr>
        </p:nvSpPr>
        <p:spPr>
          <a:xfrm>
            <a:off x="4829810" y="4863465"/>
            <a:ext cx="4503420" cy="10845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274" tIns="56136" rIns="112274" bIns="56136" rtlCol="0" anchor="ctr"/>
          <a:p>
            <a:pPr algn="ctr"/>
            <a:endParaRPr lang="zh-CN" altLang="en-US"/>
          </a:p>
        </p:txBody>
      </p:sp>
      <p:pic>
        <p:nvPicPr>
          <p:cNvPr id="59" name="图片 5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2474595"/>
            <a:ext cx="2125345" cy="1729740"/>
          </a:xfrm>
          <a:prstGeom prst="rect">
            <a:avLst/>
          </a:prstGeom>
        </p:spPr>
      </p:pic>
      <p:sp>
        <p:nvSpPr>
          <p:cNvPr id="31" name="TextBox 38"/>
          <p:cNvSpPr txBox="1"/>
          <p:nvPr>
            <p:custDataLst>
              <p:tags r:id="rId15"/>
            </p:custDataLst>
          </p:nvPr>
        </p:nvSpPr>
        <p:spPr>
          <a:xfrm>
            <a:off x="5841365" y="3570605"/>
            <a:ext cx="3373755" cy="480695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推进农田宜机化改造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8"/>
          <p:cNvSpPr txBox="1"/>
          <p:nvPr>
            <p:custDataLst>
              <p:tags r:id="rId16"/>
            </p:custDataLst>
          </p:nvPr>
        </p:nvSpPr>
        <p:spPr>
          <a:xfrm>
            <a:off x="5394325" y="5198110"/>
            <a:ext cx="3373755" cy="480695"/>
          </a:xfrm>
          <a:prstGeom prst="rect">
            <a:avLst/>
          </a:prstGeom>
          <a:noFill/>
        </p:spPr>
        <p:txBody>
          <a:bodyPr wrap="square" lIns="112274" tIns="56136" rIns="112274" bIns="56136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深化农机农艺融合发展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ldLvl="0" animBg="1"/>
      <p:bldP spid="5" grpId="0"/>
      <p:bldP spid="7" grpId="0" bldLvl="0" animBg="1"/>
      <p:bldP spid="36" grpId="0" bldLvl="0" animBg="1"/>
      <p:bldP spid="39" grpId="0"/>
      <p:bldP spid="27" grpId="0" bldLvl="0" animBg="1"/>
      <p:bldP spid="31" grpId="0"/>
      <p:bldP spid="32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PP_MARK_KEY" val="38f71278-a8e7-49d8-807e-8ceba7032b39"/>
  <p:tag name="COMMONDATA" val="eyJoZGlkIjoiZTY5Y2ExNTg1OTc2MWQ3NzU0ZjIyNDhlYzcyMjQxZmE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1360">
      <a:dk1>
        <a:sysClr val="windowText" lastClr="000000"/>
      </a:dk1>
      <a:lt1>
        <a:sysClr val="window" lastClr="FFFFFF"/>
      </a:lt1>
      <a:dk2>
        <a:srgbClr val="FFC404"/>
      </a:dk2>
      <a:lt2>
        <a:srgbClr val="157CCB"/>
      </a:lt2>
      <a:accent1>
        <a:srgbClr val="157CCB"/>
      </a:accent1>
      <a:accent2>
        <a:srgbClr val="FFC404"/>
      </a:accent2>
      <a:accent3>
        <a:srgbClr val="157CCB"/>
      </a:accent3>
      <a:accent4>
        <a:srgbClr val="FFC404"/>
      </a:accent4>
      <a:accent5>
        <a:srgbClr val="157CCB"/>
      </a:accent5>
      <a:accent6>
        <a:srgbClr val="FFC40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1800</Words>
  <Application>WPS 演示</Application>
  <PresentationFormat>自定义</PresentationFormat>
  <Paragraphs>240</Paragraphs>
  <Slides>13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Impact MT Std</vt:lpstr>
      <vt:lpstr>Aller Light</vt:lpstr>
      <vt:lpstr>U.S. 101</vt:lpstr>
      <vt:lpstr>Segoe Print</vt:lpstr>
      <vt:lpstr>Roboto</vt:lpstr>
      <vt:lpstr>Times New Roman</vt:lpstr>
      <vt:lpstr>Agency FB</vt:lpstr>
      <vt:lpstr>Trebuchet MS</vt:lpstr>
      <vt:lpstr>Impact</vt:lpstr>
      <vt:lpstr>Arial Unicode MS</vt:lpstr>
      <vt:lpstr>Arial Black</vt:lpstr>
      <vt:lpstr>Calibri</vt:lpstr>
      <vt:lpstr>NumberOnly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陈荣</cp:lastModifiedBy>
  <cp:revision>24</cp:revision>
  <dcterms:created xsi:type="dcterms:W3CDTF">2015-05-05T08:02:00Z</dcterms:created>
  <dcterms:modified xsi:type="dcterms:W3CDTF">2023-02-05T00:59:38Z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411D89FA2C544587B5DF6A8B13C36213</vt:lpwstr>
  </property>
</Properties>
</file>